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9" r:id="rId2"/>
    <p:sldId id="281" r:id="rId3"/>
    <p:sldId id="288" r:id="rId4"/>
    <p:sldId id="323" r:id="rId5"/>
    <p:sldId id="289" r:id="rId6"/>
    <p:sldId id="287" r:id="rId7"/>
    <p:sldId id="290" r:id="rId8"/>
    <p:sldId id="291" r:id="rId9"/>
    <p:sldId id="292" r:id="rId10"/>
    <p:sldId id="307" r:id="rId11"/>
    <p:sldId id="294" r:id="rId12"/>
    <p:sldId id="324" r:id="rId13"/>
    <p:sldId id="293" r:id="rId14"/>
    <p:sldId id="297" r:id="rId15"/>
    <p:sldId id="296" r:id="rId16"/>
    <p:sldId id="295" r:id="rId17"/>
    <p:sldId id="298" r:id="rId18"/>
    <p:sldId id="299" r:id="rId19"/>
    <p:sldId id="300" r:id="rId20"/>
    <p:sldId id="301" r:id="rId21"/>
    <p:sldId id="302" r:id="rId22"/>
    <p:sldId id="325" r:id="rId23"/>
    <p:sldId id="303" r:id="rId24"/>
    <p:sldId id="304" r:id="rId25"/>
    <p:sldId id="305" r:id="rId26"/>
    <p:sldId id="306" r:id="rId27"/>
    <p:sldId id="309" r:id="rId28"/>
    <p:sldId id="308" r:id="rId29"/>
    <p:sldId id="311" r:id="rId30"/>
    <p:sldId id="310" r:id="rId31"/>
    <p:sldId id="326" r:id="rId32"/>
    <p:sldId id="313" r:id="rId33"/>
    <p:sldId id="314" r:id="rId34"/>
    <p:sldId id="312" r:id="rId35"/>
    <p:sldId id="315" r:id="rId36"/>
    <p:sldId id="317" r:id="rId37"/>
    <p:sldId id="318" r:id="rId38"/>
    <p:sldId id="316" r:id="rId39"/>
    <p:sldId id="319" r:id="rId40"/>
    <p:sldId id="321" r:id="rId41"/>
    <p:sldId id="322" r:id="rId42"/>
    <p:sldId id="328" r:id="rId43"/>
    <p:sldId id="327" r:id="rId44"/>
  </p:sldIdLst>
  <p:sldSz cx="12190413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rzemekM" initials="P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78" autoAdjust="0"/>
    <p:restoredTop sz="94660"/>
  </p:normalViewPr>
  <p:slideViewPr>
    <p:cSldViewPr>
      <p:cViewPr varScale="1">
        <p:scale>
          <a:sx n="72" d="100"/>
          <a:sy n="72" d="100"/>
        </p:scale>
        <p:origin x="97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74A04-51DC-4079-9F91-1D966D24481B}" type="datetimeFigureOut">
              <a:rPr lang="pl-PL" smtClean="0"/>
              <a:pPr/>
              <a:t>27.06.2018</a:t>
            </a:fld>
            <a:endParaRPr lang="pl-P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B5F68-DD3D-48FD-8473-AE6C479B36FB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12162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0C67E-3B97-47C8-91CB-CD446E39330D}" type="slidenum">
              <a:rPr lang="de-DE" smtClean="0">
                <a:solidFill>
                  <a:prstClr val="black"/>
                </a:solidFill>
              </a:rPr>
              <a:pPr/>
              <a:t>1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759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KŁAD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 bwMode="gray">
          <a:xfrm>
            <a:off x="1" y="-1"/>
            <a:ext cx="12190413" cy="5770511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16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50590" y="306977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grpSp>
        <p:nvGrpSpPr>
          <p:cNvPr id="8" name="Group 5"/>
          <p:cNvGrpSpPr>
            <a:grpSpLocks noChangeAspect="1"/>
          </p:cNvGrpSpPr>
          <p:nvPr userDrawn="1"/>
        </p:nvGrpSpPr>
        <p:grpSpPr bwMode="gray">
          <a:xfrm>
            <a:off x="11074848" y="5949280"/>
            <a:ext cx="623857" cy="868878"/>
            <a:chOff x="5895" y="3134"/>
            <a:chExt cx="690" cy="961"/>
          </a:xfrm>
        </p:grpSpPr>
        <p:sp>
          <p:nvSpPr>
            <p:cNvPr id="9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Symbol zastępczy tekstu 22"/>
          <p:cNvSpPr>
            <a:spLocks noGrp="1"/>
          </p:cNvSpPr>
          <p:nvPr>
            <p:ph type="body" sz="quarter" idx="14"/>
          </p:nvPr>
        </p:nvSpPr>
        <p:spPr>
          <a:xfrm>
            <a:off x="550864" y="3933552"/>
            <a:ext cx="9799637" cy="863600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l-PL" dirty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2411378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_2 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35557" y="1557339"/>
            <a:ext cx="5318616" cy="4608512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16"/>
          </p:nvPr>
        </p:nvSpPr>
        <p:spPr bwMode="gray">
          <a:xfrm>
            <a:off x="6326492" y="1557339"/>
            <a:ext cx="5318616" cy="4608512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44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_2 kolumny_v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49276" y="1557339"/>
            <a:ext cx="2628825" cy="4608512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9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3574927" y="1557339"/>
            <a:ext cx="8615487" cy="4608512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141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VS GRAFIKA_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5"/>
          </p:nvPr>
        </p:nvSpPr>
        <p:spPr bwMode="gray">
          <a:xfrm>
            <a:off x="3383108" y="1557340"/>
            <a:ext cx="8807305" cy="4607437"/>
          </a:xfrm>
          <a:solidFill>
            <a:schemeClr val="tx2"/>
          </a:solidFill>
        </p:spPr>
        <p:txBody>
          <a:bodyPr lIns="144000" tIns="144000" rIns="540000" bIns="144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49276" y="1557323"/>
            <a:ext cx="2628825" cy="4608529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62221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VS GRAFIKA_VER2 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5"/>
          </p:nvPr>
        </p:nvSpPr>
        <p:spPr bwMode="gray">
          <a:xfrm>
            <a:off x="6218230" y="1557355"/>
            <a:ext cx="5426878" cy="460742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49275" y="1557339"/>
            <a:ext cx="5463947" cy="4608512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356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NIOSKI I REKOMENDAC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5" hasCustomPrompt="1"/>
          </p:nvPr>
        </p:nvSpPr>
        <p:spPr bwMode="gray">
          <a:xfrm>
            <a:off x="6218230" y="2060849"/>
            <a:ext cx="5426878" cy="410392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9275" y="2060849"/>
            <a:ext cx="5463947" cy="4105002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400"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9" name="Textplatzhalter 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549273" y="1557338"/>
            <a:ext cx="5428800" cy="398862"/>
          </a:xfrm>
          <a:solidFill>
            <a:schemeClr val="accent4">
              <a:alpha val="67000"/>
            </a:schemeClr>
          </a:solidFill>
        </p:spPr>
        <p:txBody>
          <a:bodyPr anchor="ctr"/>
          <a:lstStyle>
            <a:lvl1pPr marL="0" indent="0" algn="ctr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WNIOSEK</a:t>
            </a:r>
            <a:endParaRPr lang="en-GB" dirty="0"/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239222" y="1556792"/>
            <a:ext cx="5428800" cy="398862"/>
          </a:xfrm>
          <a:solidFill>
            <a:schemeClr val="accent6">
              <a:alpha val="67000"/>
            </a:schemeClr>
          </a:solidFill>
        </p:spPr>
        <p:txBody>
          <a:bodyPr anchor="ctr"/>
          <a:lstStyle>
            <a:lvl1pPr marL="0" indent="0" algn="ctr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REKOMENDACJA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591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 KOLUMNY BIG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5"/>
          </p:nvPr>
        </p:nvSpPr>
        <p:spPr>
          <a:xfrm>
            <a:off x="6218230" y="1557340"/>
            <a:ext cx="5426878" cy="331105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auto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auto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auto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auto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49275" y="1557323"/>
            <a:ext cx="5463947" cy="3311839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1" y="5013178"/>
            <a:ext cx="12190413" cy="1872847"/>
          </a:xfrm>
          <a:solidFill>
            <a:schemeClr val="tx2"/>
          </a:solidFill>
        </p:spPr>
        <p:txBody>
          <a:bodyPr lIns="540000" rIns="540000" anchor="ctr"/>
          <a:lstStyle>
            <a:lvl1pPr marL="0" indent="0" algn="ctr">
              <a:lnSpc>
                <a:spcPct val="80000"/>
              </a:lnSpc>
              <a:spcAft>
                <a:spcPts val="600"/>
              </a:spcAft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Aft>
                <a:spcPts val="600"/>
              </a:spcAft>
              <a:buNone/>
              <a:defRPr b="1">
                <a:solidFill>
                  <a:schemeClr val="bg1"/>
                </a:solidFill>
                <a:latin typeface="+mj-lt"/>
              </a:defRPr>
            </a:lvl2pPr>
            <a:lvl3pPr marL="914400" indent="0" algn="ctr">
              <a:lnSpc>
                <a:spcPct val="80000"/>
              </a:lnSpc>
              <a:spcAft>
                <a:spcPts val="600"/>
              </a:spcAft>
              <a:buNone/>
              <a:defRPr b="1">
                <a:solidFill>
                  <a:schemeClr val="bg1"/>
                </a:solidFill>
                <a:latin typeface="+mj-lt"/>
              </a:defRPr>
            </a:lvl3pPr>
            <a:lvl4pPr marL="1371600" indent="0" algn="ctr">
              <a:lnSpc>
                <a:spcPct val="80000"/>
              </a:lnSpc>
              <a:spcAft>
                <a:spcPts val="600"/>
              </a:spcAft>
              <a:buNone/>
              <a:defRPr b="1">
                <a:solidFill>
                  <a:schemeClr val="bg1"/>
                </a:solidFill>
                <a:latin typeface="+mj-lt"/>
              </a:defRPr>
            </a:lvl4pPr>
            <a:lvl5pPr marL="1828800" indent="0" algn="ctr">
              <a:lnSpc>
                <a:spcPct val="80000"/>
              </a:lnSpc>
              <a:spcAft>
                <a:spcPts val="600"/>
              </a:spcAft>
              <a:buNone/>
              <a:defRPr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4310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 KOLUMNY BIG FOOTER_V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35557" y="1557338"/>
            <a:ext cx="5170901" cy="331152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16"/>
          </p:nvPr>
        </p:nvSpPr>
        <p:spPr bwMode="gray">
          <a:xfrm>
            <a:off x="6468650" y="1557338"/>
            <a:ext cx="5170901" cy="331152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19" name="Textplatzhalter 7"/>
          <p:cNvSpPr>
            <a:spLocks noGrp="1"/>
          </p:cNvSpPr>
          <p:nvPr>
            <p:ph type="body" sz="quarter" idx="17"/>
          </p:nvPr>
        </p:nvSpPr>
        <p:spPr bwMode="gray">
          <a:xfrm>
            <a:off x="1" y="5013178"/>
            <a:ext cx="12190413" cy="1872847"/>
          </a:xfrm>
          <a:solidFill>
            <a:schemeClr val="tx2"/>
          </a:solidFill>
        </p:spPr>
        <p:txBody>
          <a:bodyPr lIns="540000" rIns="540000" anchor="ctr"/>
          <a:lstStyle>
            <a:lvl1pPr marL="0" indent="0" algn="ctr">
              <a:lnSpc>
                <a:spcPct val="80000"/>
              </a:lnSpc>
              <a:spcAft>
                <a:spcPts val="600"/>
              </a:spcAft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Aft>
                <a:spcPts val="600"/>
              </a:spcAft>
              <a:buNone/>
              <a:defRPr b="1">
                <a:solidFill>
                  <a:schemeClr val="bg1"/>
                </a:solidFill>
                <a:latin typeface="+mj-lt"/>
              </a:defRPr>
            </a:lvl2pPr>
            <a:lvl3pPr marL="914400" indent="0" algn="ctr">
              <a:lnSpc>
                <a:spcPct val="80000"/>
              </a:lnSpc>
              <a:spcAft>
                <a:spcPts val="600"/>
              </a:spcAft>
              <a:buNone/>
              <a:defRPr b="1">
                <a:solidFill>
                  <a:schemeClr val="bg1"/>
                </a:solidFill>
                <a:latin typeface="+mj-lt"/>
              </a:defRPr>
            </a:lvl3pPr>
            <a:lvl4pPr marL="1371600" indent="0" algn="ctr">
              <a:lnSpc>
                <a:spcPct val="80000"/>
              </a:lnSpc>
              <a:spcAft>
                <a:spcPts val="600"/>
              </a:spcAft>
              <a:buNone/>
              <a:defRPr b="1">
                <a:solidFill>
                  <a:schemeClr val="bg1"/>
                </a:solidFill>
                <a:latin typeface="+mj-lt"/>
              </a:defRPr>
            </a:lvl4pPr>
            <a:lvl5pPr marL="1828800" indent="0" algn="ctr">
              <a:lnSpc>
                <a:spcPct val="80000"/>
              </a:lnSpc>
              <a:spcAft>
                <a:spcPts val="600"/>
              </a:spcAft>
              <a:buNone/>
              <a:defRPr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8361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 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49277" y="1557339"/>
            <a:ext cx="3384825" cy="4608512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19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4402001" y="1557339"/>
            <a:ext cx="3384825" cy="4608512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15"/>
          </p:nvPr>
        </p:nvSpPr>
        <p:spPr bwMode="gray">
          <a:xfrm>
            <a:off x="8254726" y="1557339"/>
            <a:ext cx="3384825" cy="4608512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003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 KOLUMNY  BIG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49277" y="1557341"/>
            <a:ext cx="3384825" cy="3311821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19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4402001" y="1557341"/>
            <a:ext cx="3384825" cy="3311821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15"/>
          </p:nvPr>
        </p:nvSpPr>
        <p:spPr bwMode="gray">
          <a:xfrm>
            <a:off x="8254726" y="1557341"/>
            <a:ext cx="3384825" cy="3311821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17"/>
          </p:nvPr>
        </p:nvSpPr>
        <p:spPr bwMode="gray">
          <a:xfrm>
            <a:off x="1" y="5013178"/>
            <a:ext cx="12190413" cy="1872847"/>
          </a:xfrm>
          <a:solidFill>
            <a:schemeClr val="tx2"/>
          </a:solidFill>
        </p:spPr>
        <p:txBody>
          <a:bodyPr lIns="540000" rIns="540000" anchor="ctr"/>
          <a:lstStyle>
            <a:lvl1pPr marL="0" indent="0" algn="ctr">
              <a:lnSpc>
                <a:spcPct val="80000"/>
              </a:lnSpc>
              <a:spcAft>
                <a:spcPts val="600"/>
              </a:spcAft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lnSpc>
                <a:spcPct val="80000"/>
              </a:lnSpc>
              <a:spcAft>
                <a:spcPts val="600"/>
              </a:spcAft>
              <a:buNone/>
              <a:defRPr b="1">
                <a:solidFill>
                  <a:schemeClr val="bg1"/>
                </a:solidFill>
                <a:latin typeface="+mj-lt"/>
              </a:defRPr>
            </a:lvl2pPr>
            <a:lvl3pPr marL="914400" indent="0" algn="ctr">
              <a:lnSpc>
                <a:spcPct val="80000"/>
              </a:lnSpc>
              <a:spcAft>
                <a:spcPts val="600"/>
              </a:spcAft>
              <a:buNone/>
              <a:defRPr b="1">
                <a:solidFill>
                  <a:schemeClr val="bg1"/>
                </a:solidFill>
                <a:latin typeface="+mj-lt"/>
              </a:defRPr>
            </a:lvl3pPr>
            <a:lvl4pPr marL="1371600" indent="0" algn="ctr">
              <a:lnSpc>
                <a:spcPct val="80000"/>
              </a:lnSpc>
              <a:spcAft>
                <a:spcPts val="600"/>
              </a:spcAft>
              <a:buNone/>
              <a:defRPr b="1">
                <a:solidFill>
                  <a:schemeClr val="bg1"/>
                </a:solidFill>
                <a:latin typeface="+mj-lt"/>
              </a:defRPr>
            </a:lvl4pPr>
            <a:lvl5pPr marL="1828800" indent="0" algn="ctr">
              <a:lnSpc>
                <a:spcPct val="80000"/>
              </a:lnSpc>
              <a:spcAft>
                <a:spcPts val="600"/>
              </a:spcAft>
              <a:buNone/>
              <a:defRPr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2340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 KOLUMNY_V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5"/>
          </p:nvPr>
        </p:nvSpPr>
        <p:spPr bwMode="gray">
          <a:xfrm>
            <a:off x="4636658" y="1594091"/>
            <a:ext cx="7008450" cy="2237683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49275" y="1557339"/>
            <a:ext cx="3882375" cy="4608512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29" name="Inhaltsplatzhalter 8"/>
          <p:cNvSpPr>
            <a:spLocks noGrp="1"/>
          </p:cNvSpPr>
          <p:nvPr>
            <p:ph sz="quarter" idx="16"/>
          </p:nvPr>
        </p:nvSpPr>
        <p:spPr bwMode="gray">
          <a:xfrm>
            <a:off x="4636658" y="3928170"/>
            <a:ext cx="7008450" cy="2237683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547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_JEDNOLITE TŁO"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51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VS OBRAZ_V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49276" y="1557339"/>
            <a:ext cx="2628825" cy="4608512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2" name="Bildplatzhalter 6"/>
          <p:cNvSpPr>
            <a:spLocks noGrp="1"/>
          </p:cNvSpPr>
          <p:nvPr>
            <p:ph type="pic" sz="quarter" idx="14"/>
          </p:nvPr>
        </p:nvSpPr>
        <p:spPr bwMode="gray">
          <a:xfrm>
            <a:off x="3646934" y="1557339"/>
            <a:ext cx="7999277" cy="4608512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247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white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49275" y="4653136"/>
            <a:ext cx="5401915" cy="1512714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2" name="Bildplatzhalter 6"/>
          <p:cNvSpPr>
            <a:spLocks noGrp="1"/>
          </p:cNvSpPr>
          <p:nvPr>
            <p:ph type="pic" sz="quarter" idx="14"/>
          </p:nvPr>
        </p:nvSpPr>
        <p:spPr bwMode="gray">
          <a:xfrm>
            <a:off x="-1" y="2"/>
            <a:ext cx="12190413" cy="4509121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19" name="Textplatzhalter 7"/>
          <p:cNvSpPr>
            <a:spLocks noGrp="1"/>
          </p:cNvSpPr>
          <p:nvPr>
            <p:ph type="body" sz="quarter" idx="15"/>
          </p:nvPr>
        </p:nvSpPr>
        <p:spPr bwMode="gray">
          <a:xfrm>
            <a:off x="6244298" y="4653136"/>
            <a:ext cx="5401915" cy="1512714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7160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49275" y="1557339"/>
            <a:ext cx="5463947" cy="4608512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22" name="Bildplatzhalter 6"/>
          <p:cNvSpPr>
            <a:spLocks noGrp="1"/>
          </p:cNvSpPr>
          <p:nvPr>
            <p:ph type="pic" sz="quarter" idx="14"/>
          </p:nvPr>
        </p:nvSpPr>
        <p:spPr bwMode="gray">
          <a:xfrm>
            <a:off x="6218231" y="1628777"/>
            <a:ext cx="5427981" cy="4537075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21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8" y="-8982"/>
            <a:ext cx="5487641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8" y="953184"/>
            <a:ext cx="5487641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49275" y="1557339"/>
            <a:ext cx="5463947" cy="4608512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22" name="Bildplatzhalter 6"/>
          <p:cNvSpPr>
            <a:spLocks noGrp="1"/>
          </p:cNvSpPr>
          <p:nvPr>
            <p:ph type="pic" sz="quarter" idx="14"/>
          </p:nvPr>
        </p:nvSpPr>
        <p:spPr bwMode="gray">
          <a:xfrm>
            <a:off x="6218230" y="2"/>
            <a:ext cx="5972183" cy="6857999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998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6"/>
          <p:cNvSpPr>
            <a:spLocks noGrp="1"/>
          </p:cNvSpPr>
          <p:nvPr>
            <p:ph type="pic" sz="quarter" idx="14"/>
          </p:nvPr>
        </p:nvSpPr>
        <p:spPr bwMode="gray">
          <a:xfrm>
            <a:off x="1" y="2"/>
            <a:ext cx="12190413" cy="6857999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8" y="-8982"/>
            <a:ext cx="5487641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8" y="953184"/>
            <a:ext cx="5487641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49275" y="1628777"/>
            <a:ext cx="5463947" cy="4537075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904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6"/>
          <p:cNvSpPr>
            <a:spLocks noGrp="1"/>
          </p:cNvSpPr>
          <p:nvPr>
            <p:ph type="pic" sz="quarter" idx="14"/>
          </p:nvPr>
        </p:nvSpPr>
        <p:spPr>
          <a:xfrm>
            <a:off x="549276" y="1557339"/>
            <a:ext cx="5427981" cy="4608512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19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6182264" y="1557339"/>
            <a:ext cx="5463947" cy="4608512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auto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auto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auto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auto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722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 COL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49275" y="3861049"/>
            <a:ext cx="5463947" cy="2304803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9" name="Bildplatzhalter 6"/>
          <p:cNvSpPr>
            <a:spLocks noGrp="1"/>
          </p:cNvSpPr>
          <p:nvPr>
            <p:ph type="pic" sz="quarter" idx="14"/>
          </p:nvPr>
        </p:nvSpPr>
        <p:spPr bwMode="gray">
          <a:xfrm>
            <a:off x="6218231" y="1557339"/>
            <a:ext cx="5427981" cy="2269076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283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49275" y="4005064"/>
            <a:ext cx="5463947" cy="216078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9" name="Bildplatzhalter 6"/>
          <p:cNvSpPr>
            <a:spLocks noGrp="1"/>
          </p:cNvSpPr>
          <p:nvPr>
            <p:ph type="pic" sz="quarter" idx="14"/>
          </p:nvPr>
        </p:nvSpPr>
        <p:spPr bwMode="gray">
          <a:xfrm>
            <a:off x="6218230" y="1557338"/>
            <a:ext cx="5972183" cy="2127292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0" name="Bildplatzhalter 6"/>
          <p:cNvSpPr>
            <a:spLocks noGrp="1"/>
          </p:cNvSpPr>
          <p:nvPr>
            <p:ph type="pic" sz="quarter" idx="15"/>
          </p:nvPr>
        </p:nvSpPr>
        <p:spPr bwMode="gray">
          <a:xfrm>
            <a:off x="1" y="1557338"/>
            <a:ext cx="5972183" cy="2127292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1" name="Textplatzhalter 7"/>
          <p:cNvSpPr>
            <a:spLocks noGrp="1"/>
          </p:cNvSpPr>
          <p:nvPr>
            <p:ph type="body" sz="quarter" idx="16"/>
          </p:nvPr>
        </p:nvSpPr>
        <p:spPr bwMode="gray">
          <a:xfrm>
            <a:off x="6182264" y="4005064"/>
            <a:ext cx="5463947" cy="216078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4008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2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49275" y="4005064"/>
            <a:ext cx="5463947" cy="216078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9" name="Bildplatzhalter 6"/>
          <p:cNvSpPr>
            <a:spLocks noGrp="1"/>
          </p:cNvSpPr>
          <p:nvPr>
            <p:ph type="pic" sz="quarter" idx="14"/>
          </p:nvPr>
        </p:nvSpPr>
        <p:spPr bwMode="gray">
          <a:xfrm>
            <a:off x="6218231" y="1557338"/>
            <a:ext cx="5427981" cy="2127292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0" name="Bildplatzhalter 6"/>
          <p:cNvSpPr>
            <a:spLocks noGrp="1"/>
          </p:cNvSpPr>
          <p:nvPr>
            <p:ph type="pic" sz="quarter" idx="15"/>
          </p:nvPr>
        </p:nvSpPr>
        <p:spPr bwMode="gray">
          <a:xfrm>
            <a:off x="549276" y="1557338"/>
            <a:ext cx="5427981" cy="2127292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1" name="Textplatzhalter 7"/>
          <p:cNvSpPr>
            <a:spLocks noGrp="1"/>
          </p:cNvSpPr>
          <p:nvPr>
            <p:ph type="body" sz="quarter" idx="16"/>
          </p:nvPr>
        </p:nvSpPr>
        <p:spPr bwMode="gray">
          <a:xfrm>
            <a:off x="6182264" y="4005064"/>
            <a:ext cx="5463947" cy="216078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549273" y="1557338"/>
            <a:ext cx="5428800" cy="2127600"/>
          </a:xfrm>
          <a:solidFill>
            <a:schemeClr val="tx2">
              <a:alpha val="67000"/>
            </a:schemeClr>
          </a:solidFill>
        </p:spPr>
        <p:txBody>
          <a:bodyPr anchor="ctr"/>
          <a:lstStyle>
            <a:lvl1pPr marL="0" indent="0" algn="ctr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PLACEHOLDER</a:t>
            </a:r>
            <a:endParaRPr lang="en-GB" dirty="0"/>
          </a:p>
        </p:txBody>
      </p:sp>
      <p:sp>
        <p:nvSpPr>
          <p:cNvPr id="23" name="Textplatzhalter 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218230" y="1557338"/>
            <a:ext cx="5428800" cy="2127600"/>
          </a:xfrm>
          <a:solidFill>
            <a:schemeClr val="accent3">
              <a:alpha val="67000"/>
            </a:schemeClr>
          </a:solidFill>
        </p:spPr>
        <p:txBody>
          <a:bodyPr anchor="ctr"/>
          <a:lstStyle>
            <a:lvl1pPr marL="0" indent="0" algn="ctr">
              <a:lnSpc>
                <a:spcPct val="120000"/>
              </a:lnSpc>
              <a:spcAft>
                <a:spcPts val="600"/>
              </a:spcAft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PLACEHOLDER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84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2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6182264" y="1557338"/>
            <a:ext cx="5463947" cy="216078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9" name="Bildplatzhalter 6"/>
          <p:cNvSpPr>
            <a:spLocks noGrp="1"/>
          </p:cNvSpPr>
          <p:nvPr>
            <p:ph type="pic" sz="quarter" idx="14"/>
          </p:nvPr>
        </p:nvSpPr>
        <p:spPr bwMode="gray">
          <a:xfrm>
            <a:off x="549276" y="4038558"/>
            <a:ext cx="5427981" cy="2127292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0" name="Bildplatzhalter 6"/>
          <p:cNvSpPr>
            <a:spLocks noGrp="1"/>
          </p:cNvSpPr>
          <p:nvPr>
            <p:ph type="pic" sz="quarter" idx="15"/>
          </p:nvPr>
        </p:nvSpPr>
        <p:spPr bwMode="gray">
          <a:xfrm>
            <a:off x="549276" y="1557338"/>
            <a:ext cx="5427981" cy="2127292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1" name="Textplatzhalter 7"/>
          <p:cNvSpPr>
            <a:spLocks noGrp="1"/>
          </p:cNvSpPr>
          <p:nvPr>
            <p:ph type="body" sz="quarter" idx="16"/>
          </p:nvPr>
        </p:nvSpPr>
        <p:spPr bwMode="gray">
          <a:xfrm>
            <a:off x="6182264" y="4005064"/>
            <a:ext cx="5463947" cy="216078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549273" y="1557338"/>
            <a:ext cx="5428800" cy="398862"/>
          </a:xfrm>
          <a:solidFill>
            <a:schemeClr val="tx2">
              <a:alpha val="67000"/>
            </a:schemeClr>
          </a:solidFill>
        </p:spPr>
        <p:txBody>
          <a:bodyPr anchor="ctr"/>
          <a:lstStyle>
            <a:lvl1pPr marL="0" indent="0" algn="ctr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PLACEHOLDER</a:t>
            </a:r>
            <a:endParaRPr lang="en-GB" dirty="0"/>
          </a:p>
        </p:txBody>
      </p:sp>
      <p:sp>
        <p:nvSpPr>
          <p:cNvPr id="23" name="Textplatzhalter 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49275" y="4038250"/>
            <a:ext cx="5428800" cy="398862"/>
          </a:xfrm>
          <a:solidFill>
            <a:schemeClr val="accent3">
              <a:alpha val="67000"/>
            </a:schemeClr>
          </a:solidFill>
        </p:spPr>
        <p:txBody>
          <a:bodyPr anchor="ctr"/>
          <a:lstStyle>
            <a:lvl1pPr marL="0" indent="0" algn="ctr">
              <a:lnSpc>
                <a:spcPct val="120000"/>
              </a:lnSpc>
              <a:spcAft>
                <a:spcPts val="600"/>
              </a:spcAft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PLACEHOLDER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426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_gradient">
    <p:bg bwMode="gray">
      <p:bgPr>
        <a:gradFill flip="none" rotWithShape="1">
          <a:gsLst>
            <a:gs pos="100000">
              <a:schemeClr val="accent3"/>
            </a:gs>
            <a:gs pos="0">
              <a:schemeClr val="tx2"/>
            </a:gs>
            <a:gs pos="100000">
              <a:schemeClr val="accent3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32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TEXT 2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50590" y="1557338"/>
            <a:ext cx="5463947" cy="216078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800"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9" name="Bildplatzhalter 6"/>
          <p:cNvSpPr>
            <a:spLocks noGrp="1"/>
          </p:cNvSpPr>
          <p:nvPr>
            <p:ph type="pic" sz="quarter" idx="14"/>
          </p:nvPr>
        </p:nvSpPr>
        <p:spPr bwMode="gray">
          <a:xfrm>
            <a:off x="6239225" y="4038558"/>
            <a:ext cx="5427981" cy="2127292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0" name="Bildplatzhalter 6"/>
          <p:cNvSpPr>
            <a:spLocks noGrp="1"/>
          </p:cNvSpPr>
          <p:nvPr>
            <p:ph type="pic" sz="quarter" idx="15"/>
          </p:nvPr>
        </p:nvSpPr>
        <p:spPr bwMode="gray">
          <a:xfrm>
            <a:off x="6239225" y="1557338"/>
            <a:ext cx="5427981" cy="2127292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1" name="Textplatzhalter 7"/>
          <p:cNvSpPr>
            <a:spLocks noGrp="1"/>
          </p:cNvSpPr>
          <p:nvPr>
            <p:ph type="body" sz="quarter" idx="16"/>
          </p:nvPr>
        </p:nvSpPr>
        <p:spPr bwMode="gray">
          <a:xfrm>
            <a:off x="550590" y="4005064"/>
            <a:ext cx="5463947" cy="216078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800"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239222" y="1557338"/>
            <a:ext cx="5428800" cy="398862"/>
          </a:xfrm>
          <a:solidFill>
            <a:schemeClr val="tx2">
              <a:alpha val="67000"/>
            </a:schemeClr>
          </a:solidFill>
        </p:spPr>
        <p:txBody>
          <a:bodyPr anchor="ctr"/>
          <a:lstStyle>
            <a:lvl1pPr marL="0" indent="0" algn="ctr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PLACEHOLDER</a:t>
            </a:r>
            <a:endParaRPr lang="en-GB" dirty="0"/>
          </a:p>
        </p:txBody>
      </p:sp>
      <p:sp>
        <p:nvSpPr>
          <p:cNvPr id="23" name="Textplatzhalter 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239224" y="4038250"/>
            <a:ext cx="5428800" cy="398862"/>
          </a:xfrm>
          <a:solidFill>
            <a:schemeClr val="accent3">
              <a:alpha val="67000"/>
            </a:schemeClr>
          </a:solidFill>
        </p:spPr>
        <p:txBody>
          <a:bodyPr anchor="ctr"/>
          <a:lstStyle>
            <a:lvl1pPr marL="0" indent="0" algn="ctr">
              <a:lnSpc>
                <a:spcPct val="120000"/>
              </a:lnSpc>
              <a:spcAft>
                <a:spcPts val="600"/>
              </a:spcAft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PLACEHOLDER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85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2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49275" y="4005064"/>
            <a:ext cx="5463947" cy="216078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9" name="Bildplatzhalter 6"/>
          <p:cNvSpPr>
            <a:spLocks noGrp="1"/>
          </p:cNvSpPr>
          <p:nvPr>
            <p:ph type="pic" sz="quarter" idx="14"/>
          </p:nvPr>
        </p:nvSpPr>
        <p:spPr bwMode="gray">
          <a:xfrm>
            <a:off x="6030915" y="1557338"/>
            <a:ext cx="6159499" cy="2127292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0" name="Bildplatzhalter 6"/>
          <p:cNvSpPr>
            <a:spLocks noGrp="1"/>
          </p:cNvSpPr>
          <p:nvPr>
            <p:ph type="pic" sz="quarter" idx="15"/>
          </p:nvPr>
        </p:nvSpPr>
        <p:spPr bwMode="gray">
          <a:xfrm>
            <a:off x="1" y="1557338"/>
            <a:ext cx="6096000" cy="2127292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1" name="Textplatzhalter 7"/>
          <p:cNvSpPr>
            <a:spLocks noGrp="1"/>
          </p:cNvSpPr>
          <p:nvPr>
            <p:ph type="body" sz="quarter" idx="16"/>
          </p:nvPr>
        </p:nvSpPr>
        <p:spPr bwMode="gray">
          <a:xfrm>
            <a:off x="6182264" y="4005064"/>
            <a:ext cx="5463947" cy="216078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8637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49276" y="4653136"/>
            <a:ext cx="5251509" cy="1512714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2" name="Bildplatzhalter 6"/>
          <p:cNvSpPr>
            <a:spLocks noGrp="1"/>
          </p:cNvSpPr>
          <p:nvPr>
            <p:ph type="pic" sz="quarter" idx="14"/>
          </p:nvPr>
        </p:nvSpPr>
        <p:spPr bwMode="gray">
          <a:xfrm>
            <a:off x="549276" y="1557339"/>
            <a:ext cx="11096936" cy="2951782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19" name="Textplatzhalter 7"/>
          <p:cNvSpPr>
            <a:spLocks noGrp="1"/>
          </p:cNvSpPr>
          <p:nvPr>
            <p:ph type="body" sz="quarter" idx="15"/>
          </p:nvPr>
        </p:nvSpPr>
        <p:spPr bwMode="gray">
          <a:xfrm>
            <a:off x="6394704" y="4653136"/>
            <a:ext cx="5251509" cy="1512714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7919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TEXT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6"/>
          <p:cNvSpPr>
            <a:spLocks noGrp="1"/>
          </p:cNvSpPr>
          <p:nvPr>
            <p:ph type="pic" sz="quarter" idx="14"/>
          </p:nvPr>
        </p:nvSpPr>
        <p:spPr bwMode="gray">
          <a:xfrm>
            <a:off x="549276" y="3213522"/>
            <a:ext cx="11096936" cy="2952328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49276" y="1484784"/>
            <a:ext cx="5251509" cy="1512714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9" name="Textplatzhalter 7"/>
          <p:cNvSpPr>
            <a:spLocks noGrp="1"/>
          </p:cNvSpPr>
          <p:nvPr>
            <p:ph type="body" sz="quarter" idx="15"/>
          </p:nvPr>
        </p:nvSpPr>
        <p:spPr bwMode="gray">
          <a:xfrm>
            <a:off x="6394704" y="1484784"/>
            <a:ext cx="5251509" cy="1512714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4644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TEXT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6"/>
          <p:cNvSpPr>
            <a:spLocks noGrp="1"/>
          </p:cNvSpPr>
          <p:nvPr>
            <p:ph type="pic" sz="quarter" idx="14"/>
          </p:nvPr>
        </p:nvSpPr>
        <p:spPr bwMode="gray">
          <a:xfrm>
            <a:off x="-1" y="3429136"/>
            <a:ext cx="12190413" cy="3428865"/>
          </a:xfrm>
          <a:solidFill>
            <a:schemeClr val="bg1">
              <a:lumMod val="75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49276" y="1484784"/>
            <a:ext cx="5251509" cy="1876614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9" name="Textplatzhalter 7"/>
          <p:cNvSpPr>
            <a:spLocks noGrp="1"/>
          </p:cNvSpPr>
          <p:nvPr>
            <p:ph type="body" sz="quarter" idx="15"/>
          </p:nvPr>
        </p:nvSpPr>
        <p:spPr bwMode="gray">
          <a:xfrm>
            <a:off x="6394704" y="1484784"/>
            <a:ext cx="5251509" cy="1876614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7291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49276" y="3645025"/>
            <a:ext cx="3516258" cy="2520827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9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4339614" y="3645025"/>
            <a:ext cx="3516258" cy="2520827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15"/>
          </p:nvPr>
        </p:nvSpPr>
        <p:spPr bwMode="gray">
          <a:xfrm>
            <a:off x="8110981" y="3645025"/>
            <a:ext cx="3516258" cy="2520827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1" name="Bildplatzhalter 6"/>
          <p:cNvSpPr>
            <a:spLocks noGrp="1"/>
          </p:cNvSpPr>
          <p:nvPr>
            <p:ph type="pic" sz="quarter" idx="16"/>
          </p:nvPr>
        </p:nvSpPr>
        <p:spPr bwMode="gray">
          <a:xfrm>
            <a:off x="549276" y="1557341"/>
            <a:ext cx="3529707" cy="1943669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2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4331147" y="1557341"/>
            <a:ext cx="3529707" cy="1943669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3" name="Bildplatzhalter 6"/>
          <p:cNvSpPr>
            <a:spLocks noGrp="1"/>
          </p:cNvSpPr>
          <p:nvPr>
            <p:ph type="pic" sz="quarter" idx="18"/>
          </p:nvPr>
        </p:nvSpPr>
        <p:spPr bwMode="gray">
          <a:xfrm>
            <a:off x="8109844" y="1557341"/>
            <a:ext cx="3529707" cy="1943669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549276" y="1557341"/>
            <a:ext cx="3516258" cy="1943669"/>
          </a:xfrm>
          <a:solidFill>
            <a:schemeClr val="tx2">
              <a:alpha val="67000"/>
            </a:schemeClr>
          </a:solidFill>
        </p:spPr>
        <p:txBody>
          <a:bodyPr anchor="ctr"/>
          <a:lstStyle>
            <a:lvl1pPr marL="0" indent="0" algn="ctr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PLACEHOLDER</a:t>
            </a:r>
            <a:endParaRPr lang="en-GB" dirty="0"/>
          </a:p>
        </p:txBody>
      </p:sp>
      <p:sp>
        <p:nvSpPr>
          <p:cNvPr id="25" name="Textplatzhalter 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339614" y="1557341"/>
            <a:ext cx="3516258" cy="1943669"/>
          </a:xfrm>
          <a:solidFill>
            <a:schemeClr val="accent3">
              <a:alpha val="67000"/>
            </a:schemeClr>
          </a:solidFill>
        </p:spPr>
        <p:txBody>
          <a:bodyPr anchor="ctr"/>
          <a:lstStyle>
            <a:lvl1pPr marL="0" indent="0" algn="ctr">
              <a:lnSpc>
                <a:spcPct val="120000"/>
              </a:lnSpc>
              <a:spcAft>
                <a:spcPts val="600"/>
              </a:spcAft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PLACEHOLDER</a:t>
            </a:r>
            <a:endParaRPr lang="en-GB" dirty="0"/>
          </a:p>
        </p:txBody>
      </p:sp>
      <p:sp>
        <p:nvSpPr>
          <p:cNvPr id="26" name="Textplatzhalter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8110981" y="1557341"/>
            <a:ext cx="3516258" cy="1943669"/>
          </a:xfrm>
          <a:solidFill>
            <a:schemeClr val="accent6">
              <a:alpha val="67000"/>
            </a:schemeClr>
          </a:solidFill>
        </p:spPr>
        <p:txBody>
          <a:bodyPr anchor="ctr"/>
          <a:lstStyle>
            <a:lvl1pPr marL="0" indent="0" algn="ctr">
              <a:lnSpc>
                <a:spcPct val="120000"/>
              </a:lnSpc>
              <a:spcAft>
                <a:spcPts val="600"/>
              </a:spcAft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PLACEHOLDER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960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3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49276" y="3645025"/>
            <a:ext cx="3516258" cy="2520827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9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4339614" y="3645025"/>
            <a:ext cx="3516258" cy="2520827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15"/>
          </p:nvPr>
        </p:nvSpPr>
        <p:spPr bwMode="gray">
          <a:xfrm>
            <a:off x="8110981" y="3645025"/>
            <a:ext cx="3516258" cy="2520827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1" name="Bildplatzhalter 6"/>
          <p:cNvSpPr>
            <a:spLocks noGrp="1"/>
          </p:cNvSpPr>
          <p:nvPr>
            <p:ph type="pic" sz="quarter" idx="16"/>
          </p:nvPr>
        </p:nvSpPr>
        <p:spPr bwMode="gray">
          <a:xfrm>
            <a:off x="549276" y="1557341"/>
            <a:ext cx="3529707" cy="1943669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2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4331147" y="1557341"/>
            <a:ext cx="3529707" cy="1943669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3" name="Bildplatzhalter 6"/>
          <p:cNvSpPr>
            <a:spLocks noGrp="1"/>
          </p:cNvSpPr>
          <p:nvPr>
            <p:ph type="pic" sz="quarter" idx="18"/>
          </p:nvPr>
        </p:nvSpPr>
        <p:spPr bwMode="gray">
          <a:xfrm>
            <a:off x="8109844" y="1557341"/>
            <a:ext cx="3529707" cy="1943669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836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3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49276" y="3645025"/>
            <a:ext cx="3516258" cy="2520827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9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4339614" y="3645025"/>
            <a:ext cx="3516258" cy="2520827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15"/>
          </p:nvPr>
        </p:nvSpPr>
        <p:spPr bwMode="gray">
          <a:xfrm>
            <a:off x="8110981" y="3645025"/>
            <a:ext cx="3516258" cy="2520827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1" name="Bildplatzhalter 6"/>
          <p:cNvSpPr>
            <a:spLocks noGrp="1"/>
          </p:cNvSpPr>
          <p:nvPr>
            <p:ph type="pic" sz="quarter" idx="16"/>
          </p:nvPr>
        </p:nvSpPr>
        <p:spPr bwMode="gray">
          <a:xfrm>
            <a:off x="549276" y="1557341"/>
            <a:ext cx="3529707" cy="1943669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2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4331147" y="1557341"/>
            <a:ext cx="3529707" cy="1943669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3" name="Bildplatzhalter 6"/>
          <p:cNvSpPr>
            <a:spLocks noGrp="1"/>
          </p:cNvSpPr>
          <p:nvPr>
            <p:ph type="pic" sz="quarter" idx="18"/>
          </p:nvPr>
        </p:nvSpPr>
        <p:spPr bwMode="gray">
          <a:xfrm>
            <a:off x="8109844" y="1557341"/>
            <a:ext cx="3529707" cy="1943669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549276" y="3068960"/>
            <a:ext cx="3516258" cy="432048"/>
          </a:xfrm>
          <a:solidFill>
            <a:schemeClr val="tx2">
              <a:alpha val="67000"/>
            </a:schemeClr>
          </a:solidFill>
        </p:spPr>
        <p:txBody>
          <a:bodyPr anchor="ctr"/>
          <a:lstStyle>
            <a:lvl1pPr marL="0" indent="0" algn="ctr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PLACEHOLDER</a:t>
            </a:r>
            <a:endParaRPr lang="en-GB" dirty="0"/>
          </a:p>
        </p:txBody>
      </p:sp>
      <p:sp>
        <p:nvSpPr>
          <p:cNvPr id="25" name="Textplatzhalter 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339614" y="3068960"/>
            <a:ext cx="3516258" cy="432048"/>
          </a:xfrm>
          <a:solidFill>
            <a:schemeClr val="accent3">
              <a:alpha val="67000"/>
            </a:schemeClr>
          </a:solidFill>
        </p:spPr>
        <p:txBody>
          <a:bodyPr anchor="ctr"/>
          <a:lstStyle>
            <a:lvl1pPr marL="0" indent="0" algn="ctr">
              <a:lnSpc>
                <a:spcPct val="120000"/>
              </a:lnSpc>
              <a:spcAft>
                <a:spcPts val="60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PLACEHOLDER</a:t>
            </a:r>
            <a:endParaRPr lang="en-GB" dirty="0"/>
          </a:p>
        </p:txBody>
      </p:sp>
      <p:sp>
        <p:nvSpPr>
          <p:cNvPr id="26" name="Textplatzhalter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8110981" y="3068960"/>
            <a:ext cx="3516258" cy="432048"/>
          </a:xfrm>
          <a:solidFill>
            <a:schemeClr val="accent5">
              <a:alpha val="67000"/>
            </a:schemeClr>
          </a:solidFill>
        </p:spPr>
        <p:txBody>
          <a:bodyPr anchor="ctr"/>
          <a:lstStyle>
            <a:lvl1pPr marL="0" indent="0" algn="ctr">
              <a:lnSpc>
                <a:spcPct val="120000"/>
              </a:lnSpc>
              <a:spcAft>
                <a:spcPts val="60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PLACEHOLDER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977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ÓL TEKSTOWY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9276" y="2060849"/>
            <a:ext cx="3516258" cy="1800200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2000"/>
            </a:lvl1pPr>
            <a:lvl2pPr>
              <a:lnSpc>
                <a:spcPct val="120000"/>
              </a:lnSpc>
              <a:spcAft>
                <a:spcPts val="600"/>
              </a:spcAft>
              <a:defRPr sz="1800"/>
            </a:lvl2pPr>
            <a:lvl3pPr>
              <a:lnSpc>
                <a:spcPct val="120000"/>
              </a:lnSpc>
              <a:spcAft>
                <a:spcPts val="600"/>
              </a:spcAft>
              <a:defRPr sz="1600"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pl-PL" dirty="0"/>
              <a:t>Tekst</a:t>
            </a:r>
            <a:endParaRPr lang="de-DE" dirty="0"/>
          </a:p>
        </p:txBody>
      </p:sp>
      <p:sp>
        <p:nvSpPr>
          <p:cNvPr id="19" name="Textplatzhalter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339614" y="2060849"/>
            <a:ext cx="3516258" cy="1800200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2000"/>
            </a:lvl1pPr>
            <a:lvl2pPr>
              <a:lnSpc>
                <a:spcPct val="120000"/>
              </a:lnSpc>
              <a:spcAft>
                <a:spcPts val="600"/>
              </a:spcAft>
              <a:defRPr sz="1800"/>
            </a:lvl2pPr>
            <a:lvl3pPr>
              <a:lnSpc>
                <a:spcPct val="120000"/>
              </a:lnSpc>
              <a:spcAft>
                <a:spcPts val="600"/>
              </a:spcAft>
              <a:defRPr sz="1600"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pl-PL" dirty="0"/>
              <a:t>Tekst</a:t>
            </a:r>
            <a:endParaRPr lang="de-DE" dirty="0"/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110981" y="2060849"/>
            <a:ext cx="3516258" cy="1800200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2000"/>
            </a:lvl1pPr>
            <a:lvl2pPr>
              <a:lnSpc>
                <a:spcPct val="120000"/>
              </a:lnSpc>
              <a:spcAft>
                <a:spcPts val="600"/>
              </a:spcAft>
              <a:defRPr sz="1800"/>
            </a:lvl2pPr>
            <a:lvl3pPr>
              <a:lnSpc>
                <a:spcPct val="120000"/>
              </a:lnSpc>
              <a:spcAft>
                <a:spcPts val="600"/>
              </a:spcAft>
              <a:defRPr sz="1600"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pl-PL" dirty="0"/>
              <a:t>Tekst</a:t>
            </a:r>
            <a:endParaRPr lang="de-DE" dirty="0"/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549276" y="1628800"/>
            <a:ext cx="3516258" cy="432048"/>
          </a:xfrm>
          <a:solidFill>
            <a:schemeClr val="tx2">
              <a:alpha val="67000"/>
            </a:schemeClr>
          </a:solidFill>
        </p:spPr>
        <p:txBody>
          <a:bodyPr anchor="ctr"/>
          <a:lstStyle>
            <a:lvl1pPr marL="0" indent="0" algn="ctr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PLACEHOLDER</a:t>
            </a:r>
            <a:endParaRPr lang="en-GB" dirty="0"/>
          </a:p>
        </p:txBody>
      </p:sp>
      <p:sp>
        <p:nvSpPr>
          <p:cNvPr id="25" name="Textplatzhalter 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339614" y="1628800"/>
            <a:ext cx="3516258" cy="432048"/>
          </a:xfrm>
          <a:solidFill>
            <a:schemeClr val="accent3">
              <a:alpha val="67000"/>
            </a:schemeClr>
          </a:solidFill>
        </p:spPr>
        <p:txBody>
          <a:bodyPr anchor="ctr"/>
          <a:lstStyle>
            <a:lvl1pPr marL="0" indent="0" algn="ctr">
              <a:lnSpc>
                <a:spcPct val="120000"/>
              </a:lnSpc>
              <a:spcAft>
                <a:spcPts val="60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PLACEHOLDER</a:t>
            </a:r>
            <a:endParaRPr lang="en-GB" dirty="0"/>
          </a:p>
        </p:txBody>
      </p:sp>
      <p:sp>
        <p:nvSpPr>
          <p:cNvPr id="26" name="Textplatzhalter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8110981" y="1628800"/>
            <a:ext cx="3516258" cy="432048"/>
          </a:xfrm>
          <a:solidFill>
            <a:schemeClr val="accent5">
              <a:alpha val="67000"/>
            </a:schemeClr>
          </a:solidFill>
        </p:spPr>
        <p:txBody>
          <a:bodyPr anchor="ctr"/>
          <a:lstStyle>
            <a:lvl1pPr marL="0" indent="0" algn="ctr">
              <a:lnSpc>
                <a:spcPct val="120000"/>
              </a:lnSpc>
              <a:spcAft>
                <a:spcPts val="60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PLACEHOLDER</a:t>
            </a:r>
            <a:endParaRPr lang="en-GB" dirty="0"/>
          </a:p>
        </p:txBody>
      </p:sp>
      <p:sp>
        <p:nvSpPr>
          <p:cNvPr id="27" name="Textplatzhalt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550590" y="4365104"/>
            <a:ext cx="3516258" cy="1800200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2000"/>
            </a:lvl1pPr>
            <a:lvl2pPr>
              <a:lnSpc>
                <a:spcPct val="120000"/>
              </a:lnSpc>
              <a:spcAft>
                <a:spcPts val="600"/>
              </a:spcAft>
              <a:defRPr sz="1800"/>
            </a:lvl2pPr>
            <a:lvl3pPr>
              <a:lnSpc>
                <a:spcPct val="120000"/>
              </a:lnSpc>
              <a:spcAft>
                <a:spcPts val="600"/>
              </a:spcAft>
              <a:defRPr sz="1600"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pl-PL" dirty="0"/>
              <a:t>Tekst</a:t>
            </a:r>
            <a:endParaRPr lang="de-DE" dirty="0"/>
          </a:p>
        </p:txBody>
      </p:sp>
      <p:sp>
        <p:nvSpPr>
          <p:cNvPr id="28" name="Textplatzhalter 7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340928" y="4365104"/>
            <a:ext cx="3516258" cy="1800200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2000"/>
            </a:lvl1pPr>
            <a:lvl2pPr>
              <a:lnSpc>
                <a:spcPct val="120000"/>
              </a:lnSpc>
              <a:spcAft>
                <a:spcPts val="600"/>
              </a:spcAft>
              <a:defRPr sz="1800"/>
            </a:lvl2pPr>
            <a:lvl3pPr>
              <a:lnSpc>
                <a:spcPct val="120000"/>
              </a:lnSpc>
              <a:spcAft>
                <a:spcPts val="600"/>
              </a:spcAft>
              <a:defRPr sz="1600"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pl-PL" dirty="0"/>
              <a:t>Tekst</a:t>
            </a:r>
            <a:endParaRPr lang="de-DE" dirty="0"/>
          </a:p>
        </p:txBody>
      </p:sp>
      <p:sp>
        <p:nvSpPr>
          <p:cNvPr id="29" name="Textplatzhalter 7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112295" y="4365104"/>
            <a:ext cx="3516258" cy="1800200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2000"/>
            </a:lvl1pPr>
            <a:lvl2pPr>
              <a:lnSpc>
                <a:spcPct val="120000"/>
              </a:lnSpc>
              <a:spcAft>
                <a:spcPts val="600"/>
              </a:spcAft>
              <a:defRPr sz="1800"/>
            </a:lvl2pPr>
            <a:lvl3pPr>
              <a:lnSpc>
                <a:spcPct val="120000"/>
              </a:lnSpc>
              <a:spcAft>
                <a:spcPts val="600"/>
              </a:spcAft>
              <a:defRPr sz="1600"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pl-PL" dirty="0"/>
              <a:t>Tekst</a:t>
            </a:r>
            <a:endParaRPr lang="de-DE" dirty="0"/>
          </a:p>
        </p:txBody>
      </p:sp>
      <p:sp>
        <p:nvSpPr>
          <p:cNvPr id="30" name="Textplatzhalter 7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50590" y="3933055"/>
            <a:ext cx="3516258" cy="432048"/>
          </a:xfrm>
          <a:solidFill>
            <a:schemeClr val="accent4">
              <a:alpha val="67000"/>
            </a:schemeClr>
          </a:solidFill>
        </p:spPr>
        <p:txBody>
          <a:bodyPr anchor="ctr"/>
          <a:lstStyle>
            <a:lvl1pPr marL="0" indent="0" algn="ctr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PLACEHOLDER</a:t>
            </a:r>
            <a:endParaRPr lang="en-GB" dirty="0"/>
          </a:p>
        </p:txBody>
      </p:sp>
      <p:sp>
        <p:nvSpPr>
          <p:cNvPr id="31" name="Textplatzhalter 7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340928" y="3933055"/>
            <a:ext cx="3516258" cy="432048"/>
          </a:xfrm>
          <a:solidFill>
            <a:schemeClr val="accent1">
              <a:alpha val="67000"/>
            </a:schemeClr>
          </a:solidFill>
        </p:spPr>
        <p:txBody>
          <a:bodyPr anchor="ctr"/>
          <a:lstStyle>
            <a:lvl1pPr marL="0" indent="0" algn="ctr">
              <a:lnSpc>
                <a:spcPct val="120000"/>
              </a:lnSpc>
              <a:spcAft>
                <a:spcPts val="60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PLACEHOLDER</a:t>
            </a:r>
            <a:endParaRPr lang="en-GB" dirty="0"/>
          </a:p>
        </p:txBody>
      </p:sp>
      <p:sp>
        <p:nvSpPr>
          <p:cNvPr id="32" name="Textplatzhalter 7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8112295" y="3933055"/>
            <a:ext cx="3516258" cy="432048"/>
          </a:xfrm>
          <a:solidFill>
            <a:schemeClr val="tx1">
              <a:alpha val="67000"/>
            </a:schemeClr>
          </a:solidFill>
        </p:spPr>
        <p:txBody>
          <a:bodyPr anchor="ctr"/>
          <a:lstStyle>
            <a:lvl1pPr marL="0" indent="0" algn="ctr">
              <a:lnSpc>
                <a:spcPct val="120000"/>
              </a:lnSpc>
              <a:spcAft>
                <a:spcPts val="60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PLACEHOLDER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931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3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49276" y="3645025"/>
            <a:ext cx="3516258" cy="2520827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9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4339614" y="3645025"/>
            <a:ext cx="3516258" cy="2520827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15"/>
          </p:nvPr>
        </p:nvSpPr>
        <p:spPr bwMode="gray">
          <a:xfrm>
            <a:off x="8110981" y="3645025"/>
            <a:ext cx="3516258" cy="2520827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1" name="Bildplatzhalter 6"/>
          <p:cNvSpPr>
            <a:spLocks noGrp="1"/>
          </p:cNvSpPr>
          <p:nvPr>
            <p:ph type="pic" sz="quarter" idx="16"/>
          </p:nvPr>
        </p:nvSpPr>
        <p:spPr bwMode="gray">
          <a:xfrm>
            <a:off x="-1" y="1557341"/>
            <a:ext cx="4063471" cy="1943669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2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4063472" y="1557341"/>
            <a:ext cx="4063471" cy="1943669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3" name="Bildplatzhalter 6"/>
          <p:cNvSpPr>
            <a:spLocks noGrp="1"/>
          </p:cNvSpPr>
          <p:nvPr>
            <p:ph type="pic" sz="quarter" idx="18"/>
          </p:nvPr>
        </p:nvSpPr>
        <p:spPr bwMode="gray">
          <a:xfrm>
            <a:off x="8126943" y="1557341"/>
            <a:ext cx="4063471" cy="1943669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30" name="Textplatzhalter 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-1" y="3068960"/>
            <a:ext cx="4078983" cy="432048"/>
          </a:xfrm>
          <a:solidFill>
            <a:schemeClr val="tx2">
              <a:alpha val="80000"/>
            </a:schemeClr>
          </a:solidFill>
        </p:spPr>
        <p:txBody>
          <a:bodyPr lIns="504000" anchor="ctr"/>
          <a:lstStyle>
            <a:lvl1pPr marL="0" indent="0" algn="ctr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PLACEHOLDER</a:t>
            </a:r>
            <a:endParaRPr lang="en-GB" dirty="0"/>
          </a:p>
        </p:txBody>
      </p:sp>
      <p:sp>
        <p:nvSpPr>
          <p:cNvPr id="31" name="Textplatzhalter 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055714" y="3068960"/>
            <a:ext cx="4078983" cy="432048"/>
          </a:xfrm>
          <a:solidFill>
            <a:schemeClr val="tx2">
              <a:alpha val="80000"/>
            </a:schemeClr>
          </a:solidFill>
        </p:spPr>
        <p:txBody>
          <a:bodyPr lIns="288000" anchor="ctr"/>
          <a:lstStyle>
            <a:lvl1pPr marL="0" indent="0" algn="ctr">
              <a:lnSpc>
                <a:spcPct val="12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PLACEHOLDER</a:t>
            </a:r>
            <a:endParaRPr lang="en-GB" dirty="0"/>
          </a:p>
        </p:txBody>
      </p:sp>
      <p:sp>
        <p:nvSpPr>
          <p:cNvPr id="32" name="Textplatzhalter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8111430" y="3068960"/>
            <a:ext cx="4078983" cy="432048"/>
          </a:xfrm>
          <a:solidFill>
            <a:schemeClr val="tx2">
              <a:alpha val="80000"/>
            </a:schemeClr>
          </a:solidFill>
        </p:spPr>
        <p:txBody>
          <a:bodyPr lIns="36000" anchor="ctr"/>
          <a:lstStyle>
            <a:lvl1pPr marL="0" indent="0" algn="ctr">
              <a:lnSpc>
                <a:spcPct val="12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PLACEHOLDER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024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ŻY OBRA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 bwMode="gray">
          <a:xfrm>
            <a:off x="1" y="0"/>
            <a:ext cx="12190413" cy="6858000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021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3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49276" y="4868865"/>
            <a:ext cx="3516258" cy="1296987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9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4339614" y="4868865"/>
            <a:ext cx="3516258" cy="1296987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15"/>
          </p:nvPr>
        </p:nvSpPr>
        <p:spPr bwMode="gray">
          <a:xfrm>
            <a:off x="8110981" y="4868865"/>
            <a:ext cx="3516258" cy="1296987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1" name="Bildplatzhalter 6"/>
          <p:cNvSpPr>
            <a:spLocks noGrp="1"/>
          </p:cNvSpPr>
          <p:nvPr>
            <p:ph type="pic" sz="quarter" idx="16"/>
          </p:nvPr>
        </p:nvSpPr>
        <p:spPr bwMode="gray">
          <a:xfrm>
            <a:off x="-1" y="1557341"/>
            <a:ext cx="4063471" cy="3095797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2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4063472" y="1557341"/>
            <a:ext cx="4063471" cy="3095797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3" name="Bildplatzhalter 6"/>
          <p:cNvSpPr>
            <a:spLocks noGrp="1"/>
          </p:cNvSpPr>
          <p:nvPr>
            <p:ph type="pic" sz="quarter" idx="18"/>
          </p:nvPr>
        </p:nvSpPr>
        <p:spPr bwMode="gray">
          <a:xfrm>
            <a:off x="8126943" y="1557341"/>
            <a:ext cx="4063471" cy="3095797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30" name="Textplatzhalter 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-1" y="1557339"/>
            <a:ext cx="4078983" cy="432048"/>
          </a:xfrm>
          <a:solidFill>
            <a:schemeClr val="tx2">
              <a:alpha val="67000"/>
            </a:schemeClr>
          </a:solidFill>
        </p:spPr>
        <p:txBody>
          <a:bodyPr anchor="ctr"/>
          <a:lstStyle>
            <a:lvl1pPr marL="0" indent="0" algn="ctr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PLACEHOLDER</a:t>
            </a:r>
            <a:endParaRPr lang="en-GB" dirty="0"/>
          </a:p>
        </p:txBody>
      </p:sp>
      <p:sp>
        <p:nvSpPr>
          <p:cNvPr id="31" name="Textplatzhalter 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055714" y="1557339"/>
            <a:ext cx="4078983" cy="432048"/>
          </a:xfrm>
          <a:solidFill>
            <a:schemeClr val="accent3">
              <a:alpha val="67000"/>
            </a:schemeClr>
          </a:solidFill>
        </p:spPr>
        <p:txBody>
          <a:bodyPr anchor="ctr"/>
          <a:lstStyle>
            <a:lvl1pPr marL="0" indent="0" algn="ctr">
              <a:lnSpc>
                <a:spcPct val="12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PLACEHOLDER</a:t>
            </a:r>
            <a:endParaRPr lang="en-GB" dirty="0"/>
          </a:p>
        </p:txBody>
      </p:sp>
      <p:sp>
        <p:nvSpPr>
          <p:cNvPr id="32" name="Textplatzhalter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8111430" y="1557339"/>
            <a:ext cx="4078983" cy="432048"/>
          </a:xfrm>
          <a:solidFill>
            <a:schemeClr val="accent5">
              <a:alpha val="67000"/>
            </a:schemeClr>
          </a:solidFill>
        </p:spPr>
        <p:txBody>
          <a:bodyPr anchor="ctr"/>
          <a:lstStyle>
            <a:lvl1pPr marL="0" indent="0" algn="ctr">
              <a:lnSpc>
                <a:spcPct val="12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algn="ctr">
              <a:lnSpc>
                <a:spcPct val="12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PLACEHOLDER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646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13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PRESENTAN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19"/>
          <p:cNvSpPr>
            <a:spLocks noGrp="1"/>
          </p:cNvSpPr>
          <p:nvPr>
            <p:ph type="body" sz="quarter" idx="17"/>
          </p:nvPr>
        </p:nvSpPr>
        <p:spPr bwMode="gray">
          <a:xfrm>
            <a:off x="4387850" y="1519238"/>
            <a:ext cx="3419475" cy="4297362"/>
          </a:xfrm>
        </p:spPr>
        <p:txBody>
          <a:bodyPr anchor="ctr"/>
          <a:lstStyle>
            <a:lvl1pPr marL="0" indent="0" algn="l">
              <a:buNone/>
              <a:defRPr sz="1800"/>
            </a:lvl1pPr>
            <a:lvl2pPr marL="450000" indent="0" algn="l">
              <a:buNone/>
              <a:defRPr sz="1600"/>
            </a:lvl2pPr>
            <a:lvl3pPr marL="810000" indent="0" algn="l">
              <a:buNone/>
              <a:defRPr sz="1400"/>
            </a:lvl3pPr>
            <a:lvl4pPr marL="1170000" indent="0" algn="l">
              <a:buNone/>
              <a:defRPr sz="1200"/>
            </a:lvl4pPr>
            <a:lvl5pPr marL="1530000" indent="0" algn="l">
              <a:buNone/>
              <a:defRPr sz="1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8" name="Picture 1"/>
          <p:cNvSpPr>
            <a:spLocks noGrp="1"/>
          </p:cNvSpPr>
          <p:nvPr>
            <p:ph type="pic" sz="quarter" idx="15"/>
          </p:nvPr>
        </p:nvSpPr>
        <p:spPr bwMode="gray">
          <a:xfrm>
            <a:off x="896900" y="1519238"/>
            <a:ext cx="2861712" cy="286171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en-US" sz="2200" dirty="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44831" y="4417763"/>
            <a:ext cx="3423920" cy="457200"/>
          </a:xfrm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NAME</a:t>
            </a:r>
          </a:p>
        </p:txBody>
      </p:sp>
      <p:sp>
        <p:nvSpPr>
          <p:cNvPr id="21" name="Textplatzhalter 9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544831" y="4876851"/>
            <a:ext cx="3423920" cy="409574"/>
          </a:xfr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Occupation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235951" y="1519240"/>
            <a:ext cx="3413125" cy="403225"/>
          </a:xfrm>
        </p:spPr>
        <p:txBody>
          <a:bodyPr lIns="0" anchor="ctr"/>
          <a:lstStyle>
            <a:lvl1pPr marL="0" indent="0">
              <a:buNone/>
              <a:defRPr sz="1600" b="1" baseline="0">
                <a:latin typeface="+mj-lt"/>
              </a:defRPr>
            </a:lvl1pPr>
          </a:lstStyle>
          <a:p>
            <a:pPr lvl="0"/>
            <a:r>
              <a:rPr lang="de-DE" dirty="0"/>
              <a:t>Description 1</a:t>
            </a:r>
          </a:p>
        </p:txBody>
      </p:sp>
      <p:sp>
        <p:nvSpPr>
          <p:cNvPr id="18" name="Textplatzhalter 5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8235951" y="2643268"/>
            <a:ext cx="3413125" cy="403225"/>
          </a:xfrm>
        </p:spPr>
        <p:txBody>
          <a:bodyPr lIns="0" anchor="ctr"/>
          <a:lstStyle>
            <a:lvl1pPr marL="0" indent="0">
              <a:buNone/>
              <a:defRPr sz="1600" b="1" baseline="0">
                <a:latin typeface="+mj-lt"/>
              </a:defRPr>
            </a:lvl1pPr>
          </a:lstStyle>
          <a:p>
            <a:pPr lvl="0"/>
            <a:r>
              <a:rPr lang="de-DE" dirty="0"/>
              <a:t>Description 2</a:t>
            </a:r>
          </a:p>
        </p:txBody>
      </p:sp>
      <p:sp>
        <p:nvSpPr>
          <p:cNvPr id="19" name="Textplatzhalter 5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8235951" y="3767296"/>
            <a:ext cx="3413125" cy="403225"/>
          </a:xfrm>
        </p:spPr>
        <p:txBody>
          <a:bodyPr lIns="0" anchor="ctr"/>
          <a:lstStyle>
            <a:lvl1pPr marL="0" indent="0">
              <a:buNone/>
              <a:defRPr sz="1600" b="1" baseline="0">
                <a:latin typeface="+mj-lt"/>
              </a:defRPr>
            </a:lvl1pPr>
          </a:lstStyle>
          <a:p>
            <a:pPr lvl="0"/>
            <a:r>
              <a:rPr lang="de-DE" dirty="0"/>
              <a:t>Description 3</a:t>
            </a:r>
          </a:p>
        </p:txBody>
      </p:sp>
      <p:sp>
        <p:nvSpPr>
          <p:cNvPr id="23" name="Textplatzhalter 5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8235951" y="4891324"/>
            <a:ext cx="3413125" cy="403225"/>
          </a:xfrm>
        </p:spPr>
        <p:txBody>
          <a:bodyPr lIns="0" anchor="ctr"/>
          <a:lstStyle>
            <a:lvl1pPr marL="0" indent="0">
              <a:buNone/>
              <a:defRPr sz="1600" b="1" baseline="0">
                <a:latin typeface="+mj-lt"/>
              </a:defRPr>
            </a:lvl1pPr>
          </a:lstStyle>
          <a:p>
            <a:pPr lvl="0"/>
            <a:r>
              <a:rPr lang="de-DE" dirty="0"/>
              <a:t>Description 4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6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4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25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8736463" y="6356353"/>
            <a:ext cx="2844430" cy="365125"/>
          </a:xfrm>
        </p:spPr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33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PRESENTAN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gray">
          <a:xfrm>
            <a:off x="7442201" y="1671640"/>
            <a:ext cx="4207399" cy="1833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41" name="Rechteck 40"/>
          <p:cNvSpPr/>
          <p:nvPr userDrawn="1"/>
        </p:nvSpPr>
        <p:spPr bwMode="gray">
          <a:xfrm>
            <a:off x="7442201" y="3982516"/>
            <a:ext cx="4207399" cy="1833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9" name="Textplatzhalter 19"/>
          <p:cNvSpPr>
            <a:spLocks noGrp="1"/>
          </p:cNvSpPr>
          <p:nvPr>
            <p:ph type="body" sz="quarter" idx="25"/>
          </p:nvPr>
        </p:nvSpPr>
        <p:spPr bwMode="gray">
          <a:xfrm>
            <a:off x="2845052" y="4709461"/>
            <a:ext cx="4470149" cy="1106496"/>
          </a:xfrm>
        </p:spPr>
        <p:txBody>
          <a:bodyPr/>
          <a:lstStyle>
            <a:lvl1pPr marL="0" indent="0" algn="l">
              <a:buNone/>
              <a:defRPr sz="1400"/>
            </a:lvl1pPr>
            <a:lvl2pPr marL="450000" indent="0" algn="l">
              <a:buNone/>
              <a:defRPr sz="1200"/>
            </a:lvl2pPr>
            <a:lvl3pPr marL="810000" indent="0" algn="l">
              <a:buNone/>
              <a:defRPr sz="1100"/>
            </a:lvl3pPr>
            <a:lvl4pPr marL="1170000" indent="0" algn="l">
              <a:buNone/>
              <a:defRPr sz="1050"/>
            </a:lvl4pPr>
            <a:lvl5pPr marL="1530000" indent="0">
              <a:buNone/>
              <a:defRPr sz="1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GB" dirty="0"/>
          </a:p>
        </p:txBody>
      </p:sp>
      <p:sp>
        <p:nvSpPr>
          <p:cNvPr id="23" name="Picture 1"/>
          <p:cNvSpPr>
            <a:spLocks noGrp="1"/>
          </p:cNvSpPr>
          <p:nvPr>
            <p:ph type="pic" sz="quarter" idx="26"/>
          </p:nvPr>
        </p:nvSpPr>
        <p:spPr bwMode="gray">
          <a:xfrm>
            <a:off x="617419" y="3831585"/>
            <a:ext cx="1906706" cy="190670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en-US" sz="2200" dirty="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de-DE" dirty="0"/>
              <a:t>Bild</a:t>
            </a:r>
            <a:endParaRPr lang="en-US" dirty="0"/>
          </a:p>
        </p:txBody>
      </p:sp>
      <p:sp>
        <p:nvSpPr>
          <p:cNvPr id="24" name="Textplatzhalter 9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845052" y="3982516"/>
            <a:ext cx="4470149" cy="394517"/>
          </a:xfrm>
        </p:spPr>
        <p:txBody>
          <a:bodyPr anchor="ctr"/>
          <a:lstStyle>
            <a:lvl1pPr marL="0" indent="0" algn="l">
              <a:lnSpc>
                <a:spcPct val="80000"/>
              </a:lnSpc>
              <a:buNone/>
              <a:defRPr sz="2800" b="1"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NAME</a:t>
            </a:r>
          </a:p>
        </p:txBody>
      </p:sp>
      <p:sp>
        <p:nvSpPr>
          <p:cNvPr id="25" name="Textplatzhalter 9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2845052" y="4369820"/>
            <a:ext cx="4470149" cy="306691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Text placeholder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7"/>
          </p:nvPr>
        </p:nvSpPr>
        <p:spPr bwMode="gray">
          <a:xfrm>
            <a:off x="2845052" y="2398585"/>
            <a:ext cx="4470149" cy="1106496"/>
          </a:xfrm>
        </p:spPr>
        <p:txBody>
          <a:bodyPr/>
          <a:lstStyle>
            <a:lvl1pPr marL="0" indent="0" algn="l">
              <a:buNone/>
              <a:defRPr sz="1400"/>
            </a:lvl1pPr>
            <a:lvl2pPr marL="450000" indent="0" algn="l">
              <a:buNone/>
              <a:defRPr sz="1200"/>
            </a:lvl2pPr>
            <a:lvl3pPr marL="810000" indent="0" algn="l">
              <a:buNone/>
              <a:defRPr sz="1100"/>
            </a:lvl3pPr>
            <a:lvl4pPr marL="1170000" indent="0" algn="l">
              <a:buNone/>
              <a:defRPr sz="1050"/>
            </a:lvl4pPr>
            <a:lvl5pPr marL="1530000" indent="0">
              <a:buNone/>
              <a:defRPr sz="1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GB" dirty="0"/>
          </a:p>
        </p:txBody>
      </p:sp>
      <p:sp>
        <p:nvSpPr>
          <p:cNvPr id="8" name="Picture 1"/>
          <p:cNvSpPr>
            <a:spLocks noGrp="1"/>
          </p:cNvSpPr>
          <p:nvPr>
            <p:ph type="pic" sz="quarter" idx="15"/>
          </p:nvPr>
        </p:nvSpPr>
        <p:spPr bwMode="gray">
          <a:xfrm>
            <a:off x="617419" y="1520709"/>
            <a:ext cx="1906706" cy="190670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en-US" sz="2200" dirty="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de-DE" dirty="0"/>
              <a:t>Bild</a:t>
            </a:r>
            <a:endParaRPr lang="en-US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845052" y="1671638"/>
            <a:ext cx="4470149" cy="394517"/>
          </a:xfrm>
        </p:spPr>
        <p:txBody>
          <a:bodyPr anchor="ctr"/>
          <a:lstStyle>
            <a:lvl1pPr marL="0" indent="0" algn="l">
              <a:lnSpc>
                <a:spcPct val="80000"/>
              </a:lnSpc>
              <a:buNone/>
              <a:defRPr sz="2800" b="1"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NAME</a:t>
            </a:r>
          </a:p>
        </p:txBody>
      </p:sp>
      <p:sp>
        <p:nvSpPr>
          <p:cNvPr id="21" name="Textplatzhalter 9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845052" y="2050706"/>
            <a:ext cx="4470149" cy="306691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Text placeholder</a:t>
            </a:r>
          </a:p>
        </p:txBody>
      </p:sp>
      <p:sp>
        <p:nvSpPr>
          <p:cNvPr id="26" name="Textplatzhalter 5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7581901" y="1837211"/>
            <a:ext cx="3960243" cy="228944"/>
          </a:xfrm>
        </p:spPr>
        <p:txBody>
          <a:bodyPr lIns="0" anchor="ctr"/>
          <a:lstStyle>
            <a:lvl1pPr marL="0" indent="0">
              <a:buNone/>
              <a:defRPr sz="1400" b="1" baseline="0">
                <a:latin typeface="+mj-lt"/>
              </a:defRPr>
            </a:lvl1pPr>
          </a:lstStyle>
          <a:p>
            <a:pPr lvl="0"/>
            <a:r>
              <a:rPr lang="de-DE" dirty="0"/>
              <a:t>Description 1</a:t>
            </a:r>
          </a:p>
        </p:txBody>
      </p:sp>
      <p:sp>
        <p:nvSpPr>
          <p:cNvPr id="27" name="Textplatzhalter 5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7581901" y="2255706"/>
            <a:ext cx="3960243" cy="228944"/>
          </a:xfrm>
        </p:spPr>
        <p:txBody>
          <a:bodyPr lIns="0" anchor="ctr"/>
          <a:lstStyle>
            <a:lvl1pPr marL="0" indent="0">
              <a:buNone/>
              <a:defRPr sz="1400" b="1" baseline="0">
                <a:latin typeface="+mj-lt"/>
              </a:defRPr>
            </a:lvl1pPr>
          </a:lstStyle>
          <a:p>
            <a:pPr lvl="0"/>
            <a:r>
              <a:rPr lang="de-DE" dirty="0"/>
              <a:t>Description 2</a:t>
            </a:r>
          </a:p>
        </p:txBody>
      </p:sp>
      <p:sp>
        <p:nvSpPr>
          <p:cNvPr id="28" name="Textplatzhalter 5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581901" y="2674201"/>
            <a:ext cx="3960243" cy="228944"/>
          </a:xfrm>
        </p:spPr>
        <p:txBody>
          <a:bodyPr lIns="0" anchor="ctr"/>
          <a:lstStyle>
            <a:lvl1pPr marL="0" indent="0">
              <a:buNone/>
              <a:defRPr sz="1400" b="1" baseline="0">
                <a:latin typeface="+mj-lt"/>
              </a:defRPr>
            </a:lvl1pPr>
          </a:lstStyle>
          <a:p>
            <a:pPr lvl="0"/>
            <a:r>
              <a:rPr lang="de-DE" dirty="0"/>
              <a:t>Description 3</a:t>
            </a:r>
          </a:p>
        </p:txBody>
      </p:sp>
      <p:sp>
        <p:nvSpPr>
          <p:cNvPr id="29" name="Textplatzhalter 5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7581901" y="3092696"/>
            <a:ext cx="3960243" cy="228944"/>
          </a:xfrm>
        </p:spPr>
        <p:txBody>
          <a:bodyPr lIns="0" anchor="ctr"/>
          <a:lstStyle>
            <a:lvl1pPr marL="0" indent="0">
              <a:buNone/>
              <a:defRPr sz="1400" b="1" baseline="0">
                <a:latin typeface="+mj-lt"/>
              </a:defRPr>
            </a:lvl1pPr>
          </a:lstStyle>
          <a:p>
            <a:pPr lvl="0"/>
            <a:r>
              <a:rPr lang="de-DE" dirty="0"/>
              <a:t>Description 4</a:t>
            </a:r>
          </a:p>
        </p:txBody>
      </p:sp>
      <p:sp>
        <p:nvSpPr>
          <p:cNvPr id="35" name="Textplatzhalter 5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7581901" y="4148087"/>
            <a:ext cx="3960243" cy="228944"/>
          </a:xfrm>
        </p:spPr>
        <p:txBody>
          <a:bodyPr lIns="0" anchor="ctr"/>
          <a:lstStyle>
            <a:lvl1pPr marL="0" indent="0">
              <a:buNone/>
              <a:defRPr sz="1400" b="1" baseline="0">
                <a:latin typeface="+mj-lt"/>
              </a:defRPr>
            </a:lvl1pPr>
          </a:lstStyle>
          <a:p>
            <a:pPr lvl="0"/>
            <a:r>
              <a:rPr lang="de-DE" dirty="0"/>
              <a:t>Description 1</a:t>
            </a:r>
          </a:p>
        </p:txBody>
      </p:sp>
      <p:sp>
        <p:nvSpPr>
          <p:cNvPr id="36" name="Textplatzhalter 5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7581901" y="4566582"/>
            <a:ext cx="3960243" cy="228944"/>
          </a:xfrm>
        </p:spPr>
        <p:txBody>
          <a:bodyPr lIns="0" anchor="ctr"/>
          <a:lstStyle>
            <a:lvl1pPr marL="0" indent="0">
              <a:buNone/>
              <a:defRPr sz="1400" b="1" baseline="0">
                <a:latin typeface="+mj-lt"/>
              </a:defRPr>
            </a:lvl1pPr>
          </a:lstStyle>
          <a:p>
            <a:pPr lvl="0"/>
            <a:r>
              <a:rPr lang="de-DE" dirty="0"/>
              <a:t>Description 2</a:t>
            </a:r>
          </a:p>
        </p:txBody>
      </p:sp>
      <p:sp>
        <p:nvSpPr>
          <p:cNvPr id="37" name="Textplatzhalter 5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7581901" y="4985077"/>
            <a:ext cx="3960243" cy="228944"/>
          </a:xfrm>
        </p:spPr>
        <p:txBody>
          <a:bodyPr lIns="0" anchor="ctr"/>
          <a:lstStyle>
            <a:lvl1pPr marL="0" indent="0">
              <a:buNone/>
              <a:defRPr sz="1400" b="1" baseline="0">
                <a:latin typeface="+mj-lt"/>
              </a:defRPr>
            </a:lvl1pPr>
          </a:lstStyle>
          <a:p>
            <a:pPr lvl="0"/>
            <a:r>
              <a:rPr lang="de-DE" dirty="0"/>
              <a:t>Description 3</a:t>
            </a:r>
          </a:p>
        </p:txBody>
      </p:sp>
      <p:sp>
        <p:nvSpPr>
          <p:cNvPr id="38" name="Textplatzhalter 5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7581901" y="5403572"/>
            <a:ext cx="3960243" cy="228944"/>
          </a:xfrm>
        </p:spPr>
        <p:txBody>
          <a:bodyPr lIns="0" anchor="ctr"/>
          <a:lstStyle>
            <a:lvl1pPr marL="0" indent="0">
              <a:buNone/>
              <a:defRPr sz="1400" b="1" baseline="0">
                <a:latin typeface="+mj-lt"/>
              </a:defRPr>
            </a:lvl1pPr>
          </a:lstStyle>
          <a:p>
            <a:pPr lvl="0"/>
            <a:r>
              <a:rPr lang="de-DE" dirty="0"/>
              <a:t>Description 4</a:t>
            </a:r>
          </a:p>
        </p:txBody>
      </p:sp>
      <p:sp>
        <p:nvSpPr>
          <p:cNvPr id="2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0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grpSp>
        <p:nvGrpSpPr>
          <p:cNvPr id="31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32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3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4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9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40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8736463" y="6356353"/>
            <a:ext cx="2844430" cy="365125"/>
          </a:xfrm>
        </p:spPr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PRESENTAN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3"/>
          <p:cNvSpPr/>
          <p:nvPr userDrawn="1"/>
        </p:nvSpPr>
        <p:spPr bwMode="gray">
          <a:xfrm>
            <a:off x="4380425" y="1557338"/>
            <a:ext cx="3428750" cy="4608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25" name="Rechteck 24"/>
          <p:cNvSpPr/>
          <p:nvPr userDrawn="1"/>
        </p:nvSpPr>
        <p:spPr bwMode="gray">
          <a:xfrm>
            <a:off x="8220850" y="1557338"/>
            <a:ext cx="3428750" cy="4608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26" name="Rechteck 25"/>
          <p:cNvSpPr/>
          <p:nvPr userDrawn="1"/>
        </p:nvSpPr>
        <p:spPr bwMode="gray">
          <a:xfrm>
            <a:off x="540000" y="1557338"/>
            <a:ext cx="3428750" cy="4608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1" name="Picture 1"/>
          <p:cNvSpPr>
            <a:spLocks noGrp="1"/>
          </p:cNvSpPr>
          <p:nvPr>
            <p:ph type="pic" sz="quarter" idx="15"/>
          </p:nvPr>
        </p:nvSpPr>
        <p:spPr bwMode="gray">
          <a:xfrm>
            <a:off x="1254292" y="1645018"/>
            <a:ext cx="1991416" cy="199141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en-US" sz="2200" dirty="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de-DE" dirty="0"/>
              <a:t>Bild</a:t>
            </a:r>
            <a:endParaRPr lang="en-US" dirty="0"/>
          </a:p>
        </p:txBody>
      </p:sp>
      <p:sp>
        <p:nvSpPr>
          <p:cNvPr id="16" name="Picture 2"/>
          <p:cNvSpPr>
            <a:spLocks noGrp="1"/>
          </p:cNvSpPr>
          <p:nvPr>
            <p:ph type="pic" sz="quarter" idx="26"/>
          </p:nvPr>
        </p:nvSpPr>
        <p:spPr bwMode="gray">
          <a:xfrm>
            <a:off x="5097243" y="1645018"/>
            <a:ext cx="1991416" cy="199141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en-US" sz="2200" dirty="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de-DE" dirty="0"/>
              <a:t>Bild</a:t>
            </a:r>
            <a:endParaRPr lang="en-US" dirty="0"/>
          </a:p>
        </p:txBody>
      </p:sp>
      <p:sp>
        <p:nvSpPr>
          <p:cNvPr id="17" name="Picture 3"/>
          <p:cNvSpPr>
            <a:spLocks noGrp="1"/>
          </p:cNvSpPr>
          <p:nvPr>
            <p:ph type="pic" sz="quarter" idx="27"/>
          </p:nvPr>
        </p:nvSpPr>
        <p:spPr bwMode="gray">
          <a:xfrm>
            <a:off x="8943892" y="1645018"/>
            <a:ext cx="1991416" cy="199141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en-US" sz="2200" dirty="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de-DE" dirty="0"/>
              <a:t>Bild</a:t>
            </a:r>
            <a:endParaRPr lang="en-US" dirty="0"/>
          </a:p>
        </p:txBody>
      </p:sp>
      <p:sp>
        <p:nvSpPr>
          <p:cNvPr id="13" name="Textplatzhalter 19"/>
          <p:cNvSpPr>
            <a:spLocks noGrp="1"/>
          </p:cNvSpPr>
          <p:nvPr>
            <p:ph type="body" sz="quarter" idx="17"/>
          </p:nvPr>
        </p:nvSpPr>
        <p:spPr bwMode="gray">
          <a:xfrm>
            <a:off x="708800" y="4754880"/>
            <a:ext cx="3091150" cy="106172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0000" indent="0" algn="ctr">
              <a:buNone/>
              <a:defRPr sz="1400">
                <a:solidFill>
                  <a:schemeClr val="bg1"/>
                </a:solidFill>
              </a:defRPr>
            </a:lvl2pPr>
            <a:lvl3pPr marL="810000" indent="0" algn="ctr">
              <a:buNone/>
              <a:defRPr sz="1200">
                <a:solidFill>
                  <a:schemeClr val="bg1"/>
                </a:solidFill>
              </a:defRPr>
            </a:lvl3pPr>
            <a:lvl4pPr marL="1170000" indent="0" algn="ctr">
              <a:buNone/>
              <a:defRPr sz="1100">
                <a:solidFill>
                  <a:schemeClr val="bg1"/>
                </a:solidFill>
              </a:defRPr>
            </a:lvl4pPr>
            <a:lvl5pPr marL="1530000" indent="0">
              <a:buNone/>
              <a:defRPr sz="1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GB" dirty="0"/>
          </a:p>
        </p:txBody>
      </p:sp>
      <p:sp>
        <p:nvSpPr>
          <p:cNvPr id="18" name="Textplatzhalter 19"/>
          <p:cNvSpPr>
            <a:spLocks noGrp="1"/>
          </p:cNvSpPr>
          <p:nvPr>
            <p:ph type="body" sz="quarter" idx="28"/>
          </p:nvPr>
        </p:nvSpPr>
        <p:spPr bwMode="gray">
          <a:xfrm>
            <a:off x="4549225" y="4754880"/>
            <a:ext cx="3091150" cy="106172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0000" indent="0" algn="ctr">
              <a:buNone/>
              <a:defRPr sz="1400">
                <a:solidFill>
                  <a:schemeClr val="bg1"/>
                </a:solidFill>
              </a:defRPr>
            </a:lvl2pPr>
            <a:lvl3pPr marL="810000" indent="0" algn="ctr">
              <a:buNone/>
              <a:defRPr sz="1200">
                <a:solidFill>
                  <a:schemeClr val="bg1"/>
                </a:solidFill>
              </a:defRPr>
            </a:lvl3pPr>
            <a:lvl4pPr marL="1170000" indent="0" algn="ctr">
              <a:buNone/>
              <a:defRPr sz="1100">
                <a:solidFill>
                  <a:schemeClr val="bg1"/>
                </a:solidFill>
              </a:defRPr>
            </a:lvl4pPr>
            <a:lvl5pPr marL="1530000" indent="0">
              <a:buNone/>
              <a:defRPr sz="1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GB" dirty="0"/>
          </a:p>
        </p:txBody>
      </p:sp>
      <p:sp>
        <p:nvSpPr>
          <p:cNvPr id="21" name="Textplatzhalter 19"/>
          <p:cNvSpPr>
            <a:spLocks noGrp="1"/>
          </p:cNvSpPr>
          <p:nvPr>
            <p:ph type="body" sz="quarter" idx="31"/>
          </p:nvPr>
        </p:nvSpPr>
        <p:spPr bwMode="gray">
          <a:xfrm>
            <a:off x="8389651" y="4754880"/>
            <a:ext cx="3091150" cy="106172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0000" indent="0" algn="ctr">
              <a:buNone/>
              <a:defRPr sz="1400">
                <a:solidFill>
                  <a:schemeClr val="bg1"/>
                </a:solidFill>
              </a:defRPr>
            </a:lvl2pPr>
            <a:lvl3pPr marL="810000" indent="0" algn="ctr">
              <a:buNone/>
              <a:defRPr sz="1200">
                <a:solidFill>
                  <a:schemeClr val="bg1"/>
                </a:solidFill>
              </a:defRPr>
            </a:lvl3pPr>
            <a:lvl4pPr marL="1170000" indent="0" algn="ctr">
              <a:buNone/>
              <a:defRPr sz="1100">
                <a:solidFill>
                  <a:schemeClr val="bg1"/>
                </a:solidFill>
              </a:defRPr>
            </a:lvl4pPr>
            <a:lvl5pPr marL="1530000" indent="0">
              <a:buNone/>
              <a:defRPr sz="1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GB" dirty="0"/>
          </a:p>
        </p:txBody>
      </p:sp>
      <p:sp>
        <p:nvSpPr>
          <p:cNvPr id="32" name="Textplatzhalter 9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708800" y="3658374"/>
            <a:ext cx="3091150" cy="457200"/>
          </a:xfrm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Text placeholder</a:t>
            </a:r>
          </a:p>
        </p:txBody>
      </p:sp>
      <p:sp>
        <p:nvSpPr>
          <p:cNvPr id="33" name="Textplatzhalter 9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08800" y="4071812"/>
            <a:ext cx="3091150" cy="331469"/>
          </a:xfrm>
        </p:spPr>
        <p:txBody>
          <a:bodyPr anchor="ctr"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Text placeholder</a:t>
            </a:r>
          </a:p>
        </p:txBody>
      </p:sp>
      <p:sp>
        <p:nvSpPr>
          <p:cNvPr id="34" name="Textplatzhalter 9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4547376" y="3658374"/>
            <a:ext cx="3091150" cy="457200"/>
          </a:xfrm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Text placeholder</a:t>
            </a:r>
          </a:p>
        </p:txBody>
      </p:sp>
      <p:sp>
        <p:nvSpPr>
          <p:cNvPr id="35" name="Textplatzhalter 9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4547376" y="4071812"/>
            <a:ext cx="3091150" cy="331469"/>
          </a:xfrm>
        </p:spPr>
        <p:txBody>
          <a:bodyPr anchor="ctr"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Text placeholder</a:t>
            </a:r>
          </a:p>
        </p:txBody>
      </p:sp>
      <p:sp>
        <p:nvSpPr>
          <p:cNvPr id="36" name="Textplatzhalter 9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8389651" y="3658374"/>
            <a:ext cx="3091150" cy="457200"/>
          </a:xfrm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Text placeholder</a:t>
            </a:r>
          </a:p>
        </p:txBody>
      </p:sp>
      <p:sp>
        <p:nvSpPr>
          <p:cNvPr id="37" name="Textplatzhalter 9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8389651" y="4071812"/>
            <a:ext cx="3091150" cy="331469"/>
          </a:xfrm>
        </p:spPr>
        <p:txBody>
          <a:bodyPr anchor="ctr"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Text placeholder</a:t>
            </a:r>
          </a:p>
        </p:txBody>
      </p:sp>
      <p:sp>
        <p:nvSpPr>
          <p:cNvPr id="19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20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grpSp>
        <p:nvGrpSpPr>
          <p:cNvPr id="22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23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29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PRESENTAN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1"/>
          <p:cNvSpPr>
            <a:spLocks noGrp="1"/>
          </p:cNvSpPr>
          <p:nvPr>
            <p:ph type="pic" sz="quarter" idx="15"/>
          </p:nvPr>
        </p:nvSpPr>
        <p:spPr bwMode="gray">
          <a:xfrm>
            <a:off x="540000" y="1512000"/>
            <a:ext cx="1929600" cy="192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en-US" sz="2200" dirty="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de-DE" dirty="0"/>
              <a:t>Bild</a:t>
            </a:r>
            <a:endParaRPr lang="en-US" dirty="0"/>
          </a:p>
        </p:txBody>
      </p:sp>
      <p:sp>
        <p:nvSpPr>
          <p:cNvPr id="38" name="Picture 2"/>
          <p:cNvSpPr>
            <a:spLocks noGrp="1"/>
          </p:cNvSpPr>
          <p:nvPr>
            <p:ph type="pic" sz="quarter" idx="37"/>
          </p:nvPr>
        </p:nvSpPr>
        <p:spPr bwMode="gray">
          <a:xfrm>
            <a:off x="6303601" y="1512000"/>
            <a:ext cx="1929600" cy="192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en-US" sz="2200" dirty="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de-DE" dirty="0"/>
              <a:t>Bild</a:t>
            </a:r>
            <a:endParaRPr lang="en-US" dirty="0"/>
          </a:p>
        </p:txBody>
      </p:sp>
      <p:sp>
        <p:nvSpPr>
          <p:cNvPr id="16" name="Picture 3"/>
          <p:cNvSpPr>
            <a:spLocks noGrp="1"/>
          </p:cNvSpPr>
          <p:nvPr>
            <p:ph type="pic" sz="quarter" idx="26"/>
          </p:nvPr>
        </p:nvSpPr>
        <p:spPr bwMode="gray">
          <a:xfrm>
            <a:off x="540000" y="3880800"/>
            <a:ext cx="1929600" cy="192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en-US" sz="2200" dirty="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de-DE" dirty="0"/>
              <a:t>Bild</a:t>
            </a:r>
            <a:endParaRPr lang="en-US" dirty="0"/>
          </a:p>
        </p:txBody>
      </p:sp>
      <p:sp>
        <p:nvSpPr>
          <p:cNvPr id="41" name="Picture 4"/>
          <p:cNvSpPr>
            <a:spLocks noGrp="1"/>
          </p:cNvSpPr>
          <p:nvPr>
            <p:ph type="pic" sz="quarter" idx="39"/>
          </p:nvPr>
        </p:nvSpPr>
        <p:spPr bwMode="gray">
          <a:xfrm>
            <a:off x="6303601" y="3880800"/>
            <a:ext cx="1929600" cy="192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en-US" sz="2200" dirty="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de-DE" dirty="0"/>
              <a:t>Bild</a:t>
            </a:r>
            <a:endParaRPr lang="en-US" dirty="0"/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35580" y="1624013"/>
            <a:ext cx="3150420" cy="457200"/>
          </a:xfrm>
        </p:spPr>
        <p:txBody>
          <a:bodyPr anchor="ctr"/>
          <a:lstStyle>
            <a:lvl1pPr marL="0" indent="0" algn="l">
              <a:lnSpc>
                <a:spcPct val="80000"/>
              </a:lnSpc>
              <a:buNone/>
              <a:defRPr sz="2400" b="1"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NAME</a:t>
            </a:r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35580" y="2037451"/>
            <a:ext cx="3150420" cy="331469"/>
          </a:xfrm>
        </p:spPr>
        <p:txBody>
          <a:bodyPr anchor="ctr"/>
          <a:lstStyle>
            <a:lvl1pPr marL="0" indent="0" algn="l">
              <a:buNone/>
              <a:defRPr sz="1600" b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Text placeholder</a:t>
            </a:r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8499180" y="1624013"/>
            <a:ext cx="3150420" cy="457200"/>
          </a:xfrm>
        </p:spPr>
        <p:txBody>
          <a:bodyPr anchor="ctr"/>
          <a:lstStyle>
            <a:lvl1pPr marL="0" indent="0" algn="l">
              <a:lnSpc>
                <a:spcPct val="80000"/>
              </a:lnSpc>
              <a:buNone/>
              <a:defRPr sz="2400" b="1"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NAME</a:t>
            </a:r>
          </a:p>
        </p:txBody>
      </p:sp>
      <p:sp>
        <p:nvSpPr>
          <p:cNvPr id="28" name="Textplatzhalter 9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8499180" y="2037451"/>
            <a:ext cx="3150420" cy="331469"/>
          </a:xfrm>
        </p:spPr>
        <p:txBody>
          <a:bodyPr anchor="ctr"/>
          <a:lstStyle>
            <a:lvl1pPr marL="0" indent="0" algn="l">
              <a:buNone/>
              <a:defRPr sz="1600" b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Text placeholder</a:t>
            </a:r>
          </a:p>
        </p:txBody>
      </p:sp>
      <p:sp>
        <p:nvSpPr>
          <p:cNvPr id="49" name="Textplatzhalter 9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2735580" y="3992813"/>
            <a:ext cx="3150420" cy="457200"/>
          </a:xfrm>
        </p:spPr>
        <p:txBody>
          <a:bodyPr anchor="ctr"/>
          <a:lstStyle>
            <a:lvl1pPr marL="0" indent="0" algn="l">
              <a:lnSpc>
                <a:spcPct val="80000"/>
              </a:lnSpc>
              <a:buNone/>
              <a:defRPr sz="2400" b="1"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NAME</a:t>
            </a:r>
          </a:p>
        </p:txBody>
      </p:sp>
      <p:sp>
        <p:nvSpPr>
          <p:cNvPr id="50" name="Textplatzhalter 9"/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2735580" y="4406251"/>
            <a:ext cx="3150420" cy="331469"/>
          </a:xfrm>
        </p:spPr>
        <p:txBody>
          <a:bodyPr anchor="ctr"/>
          <a:lstStyle>
            <a:lvl1pPr marL="0" indent="0" algn="l">
              <a:buNone/>
              <a:defRPr sz="1600" b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Text placeholder</a:t>
            </a:r>
          </a:p>
        </p:txBody>
      </p:sp>
      <p:sp>
        <p:nvSpPr>
          <p:cNvPr id="51" name="Textplatzhalter 9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8499180" y="3992813"/>
            <a:ext cx="3150420" cy="457200"/>
          </a:xfrm>
        </p:spPr>
        <p:txBody>
          <a:bodyPr anchor="ctr"/>
          <a:lstStyle>
            <a:lvl1pPr marL="0" indent="0" algn="l">
              <a:lnSpc>
                <a:spcPct val="80000"/>
              </a:lnSpc>
              <a:buNone/>
              <a:defRPr sz="2400" b="1"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NAME</a:t>
            </a:r>
          </a:p>
        </p:txBody>
      </p:sp>
      <p:sp>
        <p:nvSpPr>
          <p:cNvPr id="52" name="Textplatzhalter 9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8499180" y="4406251"/>
            <a:ext cx="3150420" cy="331469"/>
          </a:xfrm>
        </p:spPr>
        <p:txBody>
          <a:bodyPr anchor="ctr"/>
          <a:lstStyle>
            <a:lvl1pPr marL="0" indent="0" algn="l">
              <a:buNone/>
              <a:defRPr sz="1600" b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Text placeholder</a:t>
            </a:r>
          </a:p>
        </p:txBody>
      </p:sp>
      <p:sp>
        <p:nvSpPr>
          <p:cNvPr id="23" name="Textplatzhalter 5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2735581" y="2382033"/>
            <a:ext cx="3150420" cy="228944"/>
          </a:xfrm>
        </p:spPr>
        <p:txBody>
          <a:bodyPr lIns="0" anchor="ctr"/>
          <a:lstStyle>
            <a:lvl1pPr marL="0" indent="0">
              <a:buNone/>
              <a:defRPr sz="1200" b="1" baseline="0">
                <a:latin typeface="+mj-lt"/>
              </a:defRPr>
            </a:lvl1pPr>
          </a:lstStyle>
          <a:p>
            <a:pPr lvl="0"/>
            <a:r>
              <a:rPr lang="de-DE" dirty="0"/>
              <a:t>Description 1</a:t>
            </a:r>
          </a:p>
        </p:txBody>
      </p:sp>
      <p:sp>
        <p:nvSpPr>
          <p:cNvPr id="24" name="Textplatzhalter 5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2735581" y="2595336"/>
            <a:ext cx="3150420" cy="228944"/>
          </a:xfrm>
        </p:spPr>
        <p:txBody>
          <a:bodyPr lIns="0" anchor="ctr"/>
          <a:lstStyle>
            <a:lvl1pPr marL="0" indent="0">
              <a:buNone/>
              <a:defRPr sz="1200" b="1" baseline="0">
                <a:latin typeface="+mj-lt"/>
              </a:defRPr>
            </a:lvl1pPr>
          </a:lstStyle>
          <a:p>
            <a:pPr lvl="0"/>
            <a:r>
              <a:rPr lang="de-DE" dirty="0"/>
              <a:t>Description 2</a:t>
            </a:r>
          </a:p>
        </p:txBody>
      </p:sp>
      <p:sp>
        <p:nvSpPr>
          <p:cNvPr id="25" name="Textplatzhalter 5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2735581" y="2808639"/>
            <a:ext cx="3150420" cy="228944"/>
          </a:xfrm>
        </p:spPr>
        <p:txBody>
          <a:bodyPr lIns="0" anchor="ctr"/>
          <a:lstStyle>
            <a:lvl1pPr marL="0" indent="0">
              <a:buNone/>
              <a:defRPr sz="1200" b="1" baseline="0">
                <a:latin typeface="+mj-lt"/>
              </a:defRPr>
            </a:lvl1pPr>
          </a:lstStyle>
          <a:p>
            <a:pPr lvl="0"/>
            <a:r>
              <a:rPr lang="de-DE" dirty="0"/>
              <a:t>Description 3</a:t>
            </a:r>
          </a:p>
        </p:txBody>
      </p:sp>
      <p:sp>
        <p:nvSpPr>
          <p:cNvPr id="26" name="Textplatzhalter 5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2735581" y="3021941"/>
            <a:ext cx="3150420" cy="228944"/>
          </a:xfrm>
        </p:spPr>
        <p:txBody>
          <a:bodyPr lIns="0" anchor="ctr"/>
          <a:lstStyle>
            <a:lvl1pPr marL="0" indent="0">
              <a:buNone/>
              <a:defRPr sz="1200" b="1" baseline="0">
                <a:latin typeface="+mj-lt"/>
              </a:defRPr>
            </a:lvl1pPr>
          </a:lstStyle>
          <a:p>
            <a:pPr lvl="0"/>
            <a:r>
              <a:rPr lang="de-DE" dirty="0"/>
              <a:t>Description 4</a:t>
            </a:r>
          </a:p>
        </p:txBody>
      </p:sp>
      <p:sp>
        <p:nvSpPr>
          <p:cNvPr id="29" name="Textplatzhalter 5"/>
          <p:cNvSpPr>
            <a:spLocks noGrp="1"/>
          </p:cNvSpPr>
          <p:nvPr>
            <p:ph type="body" sz="quarter" idx="56" hasCustomPrompt="1"/>
          </p:nvPr>
        </p:nvSpPr>
        <p:spPr bwMode="gray">
          <a:xfrm>
            <a:off x="8499180" y="2382033"/>
            <a:ext cx="3150420" cy="228944"/>
          </a:xfrm>
        </p:spPr>
        <p:txBody>
          <a:bodyPr lIns="0" anchor="ctr"/>
          <a:lstStyle>
            <a:lvl1pPr marL="0" indent="0">
              <a:buNone/>
              <a:defRPr sz="1200" b="1" baseline="0">
                <a:latin typeface="+mj-lt"/>
              </a:defRPr>
            </a:lvl1pPr>
          </a:lstStyle>
          <a:p>
            <a:pPr lvl="0"/>
            <a:r>
              <a:rPr lang="de-DE" dirty="0"/>
              <a:t>Description 1</a:t>
            </a:r>
          </a:p>
        </p:txBody>
      </p:sp>
      <p:sp>
        <p:nvSpPr>
          <p:cNvPr id="30" name="Textplatzhalter 5"/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8499180" y="2595336"/>
            <a:ext cx="3150420" cy="228944"/>
          </a:xfrm>
        </p:spPr>
        <p:txBody>
          <a:bodyPr lIns="0" anchor="ctr"/>
          <a:lstStyle>
            <a:lvl1pPr marL="0" indent="0">
              <a:buNone/>
              <a:defRPr sz="1200" b="1" baseline="0">
                <a:latin typeface="+mj-lt"/>
              </a:defRPr>
            </a:lvl1pPr>
          </a:lstStyle>
          <a:p>
            <a:pPr lvl="0"/>
            <a:r>
              <a:rPr lang="de-DE" dirty="0"/>
              <a:t>Description 2</a:t>
            </a:r>
          </a:p>
        </p:txBody>
      </p:sp>
      <p:sp>
        <p:nvSpPr>
          <p:cNvPr id="31" name="Textplatzhalter 5"/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8499180" y="2808639"/>
            <a:ext cx="3150420" cy="228944"/>
          </a:xfrm>
        </p:spPr>
        <p:txBody>
          <a:bodyPr lIns="0" anchor="ctr"/>
          <a:lstStyle>
            <a:lvl1pPr marL="0" indent="0">
              <a:buNone/>
              <a:defRPr sz="1200" b="1" baseline="0">
                <a:latin typeface="+mj-lt"/>
              </a:defRPr>
            </a:lvl1pPr>
          </a:lstStyle>
          <a:p>
            <a:pPr lvl="0"/>
            <a:r>
              <a:rPr lang="de-DE" dirty="0"/>
              <a:t>Description 3</a:t>
            </a:r>
          </a:p>
        </p:txBody>
      </p:sp>
      <p:sp>
        <p:nvSpPr>
          <p:cNvPr id="32" name="Textplatzhalter 5"/>
          <p:cNvSpPr>
            <a:spLocks noGrp="1"/>
          </p:cNvSpPr>
          <p:nvPr>
            <p:ph type="body" sz="quarter" idx="59" hasCustomPrompt="1"/>
          </p:nvPr>
        </p:nvSpPr>
        <p:spPr bwMode="gray">
          <a:xfrm>
            <a:off x="8499180" y="3021941"/>
            <a:ext cx="3150420" cy="228944"/>
          </a:xfrm>
        </p:spPr>
        <p:txBody>
          <a:bodyPr lIns="0" anchor="ctr"/>
          <a:lstStyle>
            <a:lvl1pPr marL="0" indent="0">
              <a:buNone/>
              <a:defRPr sz="1200" b="1" baseline="0">
                <a:latin typeface="+mj-lt"/>
              </a:defRPr>
            </a:lvl1pPr>
          </a:lstStyle>
          <a:p>
            <a:pPr lvl="0"/>
            <a:r>
              <a:rPr lang="de-DE" dirty="0"/>
              <a:t>Description 4</a:t>
            </a:r>
          </a:p>
        </p:txBody>
      </p:sp>
      <p:sp>
        <p:nvSpPr>
          <p:cNvPr id="33" name="Textplatzhalter 5"/>
          <p:cNvSpPr>
            <a:spLocks noGrp="1"/>
          </p:cNvSpPr>
          <p:nvPr>
            <p:ph type="body" sz="quarter" idx="60" hasCustomPrompt="1"/>
          </p:nvPr>
        </p:nvSpPr>
        <p:spPr bwMode="gray">
          <a:xfrm>
            <a:off x="2735581" y="4751853"/>
            <a:ext cx="3150420" cy="228944"/>
          </a:xfrm>
        </p:spPr>
        <p:txBody>
          <a:bodyPr lIns="0" anchor="ctr"/>
          <a:lstStyle>
            <a:lvl1pPr marL="0" indent="0">
              <a:buNone/>
              <a:defRPr sz="1200" b="1" baseline="0">
                <a:latin typeface="+mj-lt"/>
              </a:defRPr>
            </a:lvl1pPr>
          </a:lstStyle>
          <a:p>
            <a:pPr lvl="0"/>
            <a:r>
              <a:rPr lang="de-DE" dirty="0"/>
              <a:t>Description 1</a:t>
            </a:r>
          </a:p>
        </p:txBody>
      </p:sp>
      <p:sp>
        <p:nvSpPr>
          <p:cNvPr id="34" name="Textplatzhalter 5"/>
          <p:cNvSpPr>
            <a:spLocks noGrp="1"/>
          </p:cNvSpPr>
          <p:nvPr>
            <p:ph type="body" sz="quarter" idx="61" hasCustomPrompt="1"/>
          </p:nvPr>
        </p:nvSpPr>
        <p:spPr bwMode="gray">
          <a:xfrm>
            <a:off x="2735581" y="4965156"/>
            <a:ext cx="3150420" cy="228944"/>
          </a:xfrm>
        </p:spPr>
        <p:txBody>
          <a:bodyPr lIns="0" anchor="ctr"/>
          <a:lstStyle>
            <a:lvl1pPr marL="0" indent="0">
              <a:buNone/>
              <a:defRPr sz="1200" b="1" baseline="0">
                <a:latin typeface="+mj-lt"/>
              </a:defRPr>
            </a:lvl1pPr>
          </a:lstStyle>
          <a:p>
            <a:pPr lvl="0"/>
            <a:r>
              <a:rPr lang="de-DE" dirty="0"/>
              <a:t>Description 2</a:t>
            </a:r>
          </a:p>
        </p:txBody>
      </p:sp>
      <p:sp>
        <p:nvSpPr>
          <p:cNvPr id="35" name="Textplatzhalter 5"/>
          <p:cNvSpPr>
            <a:spLocks noGrp="1"/>
          </p:cNvSpPr>
          <p:nvPr>
            <p:ph type="body" sz="quarter" idx="62" hasCustomPrompt="1"/>
          </p:nvPr>
        </p:nvSpPr>
        <p:spPr bwMode="gray">
          <a:xfrm>
            <a:off x="2735581" y="5178459"/>
            <a:ext cx="3150420" cy="228944"/>
          </a:xfrm>
        </p:spPr>
        <p:txBody>
          <a:bodyPr lIns="0" anchor="ctr"/>
          <a:lstStyle>
            <a:lvl1pPr marL="0" indent="0">
              <a:buNone/>
              <a:defRPr sz="1200" b="1" baseline="0">
                <a:latin typeface="+mj-lt"/>
              </a:defRPr>
            </a:lvl1pPr>
          </a:lstStyle>
          <a:p>
            <a:pPr lvl="0"/>
            <a:r>
              <a:rPr lang="de-DE" dirty="0"/>
              <a:t>Description 3</a:t>
            </a:r>
          </a:p>
        </p:txBody>
      </p:sp>
      <p:sp>
        <p:nvSpPr>
          <p:cNvPr id="36" name="Textplatzhalter 5"/>
          <p:cNvSpPr>
            <a:spLocks noGrp="1"/>
          </p:cNvSpPr>
          <p:nvPr>
            <p:ph type="body" sz="quarter" idx="63" hasCustomPrompt="1"/>
          </p:nvPr>
        </p:nvSpPr>
        <p:spPr bwMode="gray">
          <a:xfrm>
            <a:off x="2735581" y="5391761"/>
            <a:ext cx="3150420" cy="228944"/>
          </a:xfrm>
        </p:spPr>
        <p:txBody>
          <a:bodyPr lIns="0" anchor="ctr"/>
          <a:lstStyle>
            <a:lvl1pPr marL="0" indent="0">
              <a:buNone/>
              <a:defRPr sz="1200" b="1" baseline="0">
                <a:latin typeface="+mj-lt"/>
              </a:defRPr>
            </a:lvl1pPr>
          </a:lstStyle>
          <a:p>
            <a:pPr lvl="0"/>
            <a:r>
              <a:rPr lang="de-DE" dirty="0"/>
              <a:t>Description 4</a:t>
            </a:r>
          </a:p>
        </p:txBody>
      </p:sp>
      <p:sp>
        <p:nvSpPr>
          <p:cNvPr id="37" name="Textplatzhalter 5"/>
          <p:cNvSpPr>
            <a:spLocks noGrp="1"/>
          </p:cNvSpPr>
          <p:nvPr>
            <p:ph type="body" sz="quarter" idx="64" hasCustomPrompt="1"/>
          </p:nvPr>
        </p:nvSpPr>
        <p:spPr bwMode="gray">
          <a:xfrm>
            <a:off x="8499180" y="4751853"/>
            <a:ext cx="3150420" cy="228944"/>
          </a:xfrm>
        </p:spPr>
        <p:txBody>
          <a:bodyPr lIns="0" anchor="ctr"/>
          <a:lstStyle>
            <a:lvl1pPr marL="0" indent="0">
              <a:buNone/>
              <a:defRPr sz="1200" b="1" baseline="0">
                <a:latin typeface="+mj-lt"/>
              </a:defRPr>
            </a:lvl1pPr>
          </a:lstStyle>
          <a:p>
            <a:pPr lvl="0"/>
            <a:r>
              <a:rPr lang="de-DE" dirty="0"/>
              <a:t>Description 1</a:t>
            </a:r>
          </a:p>
        </p:txBody>
      </p:sp>
      <p:sp>
        <p:nvSpPr>
          <p:cNvPr id="39" name="Textplatzhalter 5"/>
          <p:cNvSpPr>
            <a:spLocks noGrp="1"/>
          </p:cNvSpPr>
          <p:nvPr>
            <p:ph type="body" sz="quarter" idx="65" hasCustomPrompt="1"/>
          </p:nvPr>
        </p:nvSpPr>
        <p:spPr bwMode="gray">
          <a:xfrm>
            <a:off x="8499180" y="4965156"/>
            <a:ext cx="3150420" cy="228944"/>
          </a:xfrm>
        </p:spPr>
        <p:txBody>
          <a:bodyPr lIns="0" anchor="ctr"/>
          <a:lstStyle>
            <a:lvl1pPr marL="0" indent="0">
              <a:buNone/>
              <a:defRPr sz="1200" b="1" baseline="0">
                <a:latin typeface="+mj-lt"/>
              </a:defRPr>
            </a:lvl1pPr>
          </a:lstStyle>
          <a:p>
            <a:pPr lvl="0"/>
            <a:r>
              <a:rPr lang="de-DE" dirty="0"/>
              <a:t>Description 2</a:t>
            </a:r>
          </a:p>
        </p:txBody>
      </p:sp>
      <p:sp>
        <p:nvSpPr>
          <p:cNvPr id="40" name="Textplatzhalter 5"/>
          <p:cNvSpPr>
            <a:spLocks noGrp="1"/>
          </p:cNvSpPr>
          <p:nvPr>
            <p:ph type="body" sz="quarter" idx="66" hasCustomPrompt="1"/>
          </p:nvPr>
        </p:nvSpPr>
        <p:spPr bwMode="gray">
          <a:xfrm>
            <a:off x="8499180" y="5178459"/>
            <a:ext cx="3150420" cy="228944"/>
          </a:xfrm>
        </p:spPr>
        <p:txBody>
          <a:bodyPr lIns="0" anchor="ctr"/>
          <a:lstStyle>
            <a:lvl1pPr marL="0" indent="0">
              <a:buNone/>
              <a:defRPr sz="1200" b="1" baseline="0">
                <a:latin typeface="+mj-lt"/>
              </a:defRPr>
            </a:lvl1pPr>
          </a:lstStyle>
          <a:p>
            <a:pPr lvl="0"/>
            <a:r>
              <a:rPr lang="de-DE" dirty="0"/>
              <a:t>Description 3</a:t>
            </a:r>
          </a:p>
        </p:txBody>
      </p:sp>
      <p:sp>
        <p:nvSpPr>
          <p:cNvPr id="42" name="Textplatzhalter 5"/>
          <p:cNvSpPr>
            <a:spLocks noGrp="1"/>
          </p:cNvSpPr>
          <p:nvPr>
            <p:ph type="body" sz="quarter" idx="67" hasCustomPrompt="1"/>
          </p:nvPr>
        </p:nvSpPr>
        <p:spPr bwMode="gray">
          <a:xfrm>
            <a:off x="8499180" y="5391761"/>
            <a:ext cx="3150420" cy="228944"/>
          </a:xfrm>
        </p:spPr>
        <p:txBody>
          <a:bodyPr lIns="0" anchor="ctr"/>
          <a:lstStyle>
            <a:lvl1pPr marL="0" indent="0">
              <a:buNone/>
              <a:defRPr sz="1200" b="1" baseline="0">
                <a:latin typeface="+mj-lt"/>
              </a:defRPr>
            </a:lvl1pPr>
          </a:lstStyle>
          <a:p>
            <a:pPr lvl="0"/>
            <a:r>
              <a:rPr lang="de-DE" dirty="0"/>
              <a:t>Description 4</a:t>
            </a:r>
          </a:p>
        </p:txBody>
      </p:sp>
      <p:sp>
        <p:nvSpPr>
          <p:cNvPr id="43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44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grpSp>
        <p:nvGrpSpPr>
          <p:cNvPr id="45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46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48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53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54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8736463" y="6356353"/>
            <a:ext cx="2844430" cy="365125"/>
          </a:xfrm>
        </p:spPr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8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PRESENTAN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1"/>
          <p:cNvSpPr>
            <a:spLocks noGrp="1"/>
          </p:cNvSpPr>
          <p:nvPr>
            <p:ph type="pic" sz="quarter" idx="15"/>
          </p:nvPr>
        </p:nvSpPr>
        <p:spPr bwMode="gray">
          <a:xfrm>
            <a:off x="657000" y="1622395"/>
            <a:ext cx="1872000" cy="187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en-US" sz="2200" dirty="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de-DE" dirty="0"/>
              <a:t>Bild</a:t>
            </a:r>
            <a:endParaRPr lang="en-US" dirty="0"/>
          </a:p>
        </p:txBody>
      </p:sp>
      <p:sp>
        <p:nvSpPr>
          <p:cNvPr id="16" name="Picture 2"/>
          <p:cNvSpPr>
            <a:spLocks noGrp="1"/>
          </p:cNvSpPr>
          <p:nvPr>
            <p:ph type="pic" sz="quarter" idx="26"/>
          </p:nvPr>
        </p:nvSpPr>
        <p:spPr bwMode="gray">
          <a:xfrm>
            <a:off x="2907900" y="1622395"/>
            <a:ext cx="1872000" cy="187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en-US" sz="2200" dirty="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de-DE" dirty="0"/>
              <a:t>Bild</a:t>
            </a:r>
            <a:endParaRPr lang="en-US" dirty="0"/>
          </a:p>
        </p:txBody>
      </p:sp>
      <p:sp>
        <p:nvSpPr>
          <p:cNvPr id="58" name="Picture 3"/>
          <p:cNvSpPr>
            <a:spLocks noGrp="1"/>
          </p:cNvSpPr>
          <p:nvPr>
            <p:ph type="pic" sz="quarter" idx="30"/>
          </p:nvPr>
        </p:nvSpPr>
        <p:spPr bwMode="gray">
          <a:xfrm>
            <a:off x="5158800" y="1622395"/>
            <a:ext cx="1872000" cy="187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en-US" sz="2200" dirty="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de-DE" dirty="0"/>
              <a:t>Bild</a:t>
            </a:r>
            <a:endParaRPr lang="en-US" dirty="0"/>
          </a:p>
        </p:txBody>
      </p:sp>
      <p:sp>
        <p:nvSpPr>
          <p:cNvPr id="20" name="Picture 4"/>
          <p:cNvSpPr>
            <a:spLocks noGrp="1"/>
          </p:cNvSpPr>
          <p:nvPr>
            <p:ph type="pic" sz="quarter" idx="28"/>
          </p:nvPr>
        </p:nvSpPr>
        <p:spPr bwMode="gray">
          <a:xfrm>
            <a:off x="7409700" y="1622395"/>
            <a:ext cx="1872000" cy="187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en-US" sz="2200" dirty="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de-DE" dirty="0"/>
              <a:t>Bild</a:t>
            </a:r>
            <a:endParaRPr lang="en-US" dirty="0"/>
          </a:p>
        </p:txBody>
      </p:sp>
      <p:sp>
        <p:nvSpPr>
          <p:cNvPr id="17" name="Picture 5"/>
          <p:cNvSpPr>
            <a:spLocks noGrp="1"/>
          </p:cNvSpPr>
          <p:nvPr>
            <p:ph type="pic" sz="quarter" idx="27"/>
          </p:nvPr>
        </p:nvSpPr>
        <p:spPr bwMode="gray">
          <a:xfrm>
            <a:off x="9660600" y="1622395"/>
            <a:ext cx="1872000" cy="187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en-US" sz="2200" dirty="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de-DE" dirty="0"/>
              <a:t>Bild</a:t>
            </a:r>
            <a:endParaRPr lang="en-US" dirty="0"/>
          </a:p>
        </p:txBody>
      </p:sp>
      <p:sp>
        <p:nvSpPr>
          <p:cNvPr id="21" name="Textplatzhalter 9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57001" y="3692664"/>
            <a:ext cx="1871998" cy="457200"/>
          </a:xfrm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Text placeholder</a:t>
            </a:r>
          </a:p>
        </p:txBody>
      </p:sp>
      <p:sp>
        <p:nvSpPr>
          <p:cNvPr id="22" name="Textplatzhalter 9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57001" y="4068002"/>
            <a:ext cx="1871998" cy="331469"/>
          </a:xfrm>
        </p:spPr>
        <p:txBody>
          <a:bodyPr anchor="ctr"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Text placeholder</a:t>
            </a:r>
          </a:p>
        </p:txBody>
      </p:sp>
      <p:sp>
        <p:nvSpPr>
          <p:cNvPr id="23" name="Textplatzhalter 9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2907901" y="3692664"/>
            <a:ext cx="1871998" cy="457200"/>
          </a:xfrm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Text placeholder</a:t>
            </a:r>
          </a:p>
        </p:txBody>
      </p:sp>
      <p:sp>
        <p:nvSpPr>
          <p:cNvPr id="24" name="Textplatzhalter 9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2907901" y="4068002"/>
            <a:ext cx="1871998" cy="331469"/>
          </a:xfrm>
        </p:spPr>
        <p:txBody>
          <a:bodyPr anchor="ctr"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Text placeholder</a:t>
            </a:r>
          </a:p>
        </p:txBody>
      </p:sp>
      <p:sp>
        <p:nvSpPr>
          <p:cNvPr id="25" name="Textplatzhalter 9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5158801" y="3692664"/>
            <a:ext cx="1871998" cy="457200"/>
          </a:xfrm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Text placeholder</a:t>
            </a:r>
          </a:p>
        </p:txBody>
      </p:sp>
      <p:sp>
        <p:nvSpPr>
          <p:cNvPr id="26" name="Textplatzhalter 9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5158801" y="4068002"/>
            <a:ext cx="1871998" cy="331469"/>
          </a:xfrm>
        </p:spPr>
        <p:txBody>
          <a:bodyPr anchor="ctr"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Text placeholder</a:t>
            </a:r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7409701" y="3692664"/>
            <a:ext cx="1871998" cy="457200"/>
          </a:xfrm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Text placeholder</a:t>
            </a:r>
          </a:p>
        </p:txBody>
      </p:sp>
      <p:sp>
        <p:nvSpPr>
          <p:cNvPr id="28" name="Textplatzhalter 9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7409701" y="4068002"/>
            <a:ext cx="1871998" cy="331469"/>
          </a:xfrm>
        </p:spPr>
        <p:txBody>
          <a:bodyPr anchor="ctr"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Text placeholder</a:t>
            </a:r>
          </a:p>
        </p:txBody>
      </p:sp>
      <p:sp>
        <p:nvSpPr>
          <p:cNvPr id="29" name="Textplatzhalter 9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9660601" y="3692664"/>
            <a:ext cx="1871998" cy="457200"/>
          </a:xfrm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Text placeholder</a:t>
            </a:r>
          </a:p>
        </p:txBody>
      </p:sp>
      <p:sp>
        <p:nvSpPr>
          <p:cNvPr id="30" name="Textplatzhalter 9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9660601" y="4068002"/>
            <a:ext cx="1871998" cy="331469"/>
          </a:xfrm>
        </p:spPr>
        <p:txBody>
          <a:bodyPr anchor="ctr"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Text placeholder</a:t>
            </a:r>
          </a:p>
        </p:txBody>
      </p:sp>
      <p:sp>
        <p:nvSpPr>
          <p:cNvPr id="31" name="Textplatzhalter 19"/>
          <p:cNvSpPr>
            <a:spLocks noGrp="1"/>
          </p:cNvSpPr>
          <p:nvPr>
            <p:ph type="body" sz="quarter" idx="17"/>
          </p:nvPr>
        </p:nvSpPr>
        <p:spPr bwMode="gray">
          <a:xfrm>
            <a:off x="657002" y="4506099"/>
            <a:ext cx="1871998" cy="131050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0000" indent="0" algn="ctr">
              <a:buNone/>
              <a:defRPr sz="1200">
                <a:solidFill>
                  <a:schemeClr val="bg1"/>
                </a:solidFill>
              </a:defRPr>
            </a:lvl2pPr>
            <a:lvl3pPr marL="810000" indent="0" algn="ctr">
              <a:buNone/>
              <a:defRPr sz="1100">
                <a:solidFill>
                  <a:schemeClr val="bg1"/>
                </a:solidFill>
              </a:defRPr>
            </a:lvl3pPr>
            <a:lvl4pPr marL="1170000" indent="0" algn="ctr">
              <a:buNone/>
              <a:defRPr sz="1050">
                <a:solidFill>
                  <a:schemeClr val="bg1"/>
                </a:solidFill>
              </a:defRPr>
            </a:lvl4pPr>
            <a:lvl5pPr marL="1530000" indent="0">
              <a:buNone/>
              <a:defRPr sz="1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GB" dirty="0"/>
          </a:p>
        </p:txBody>
      </p:sp>
      <p:sp>
        <p:nvSpPr>
          <p:cNvPr id="32" name="Textplatzhalter 19"/>
          <p:cNvSpPr>
            <a:spLocks noGrp="1"/>
          </p:cNvSpPr>
          <p:nvPr>
            <p:ph type="body" sz="quarter" idx="39"/>
          </p:nvPr>
        </p:nvSpPr>
        <p:spPr bwMode="gray">
          <a:xfrm>
            <a:off x="2907902" y="4506099"/>
            <a:ext cx="1871998" cy="131050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0000" indent="0" algn="ctr">
              <a:buNone/>
              <a:defRPr sz="1200">
                <a:solidFill>
                  <a:schemeClr val="bg1"/>
                </a:solidFill>
              </a:defRPr>
            </a:lvl2pPr>
            <a:lvl3pPr marL="810000" indent="0" algn="ctr">
              <a:buNone/>
              <a:defRPr sz="1100">
                <a:solidFill>
                  <a:schemeClr val="bg1"/>
                </a:solidFill>
              </a:defRPr>
            </a:lvl3pPr>
            <a:lvl4pPr marL="1170000" indent="0" algn="ctr">
              <a:buNone/>
              <a:defRPr sz="1050">
                <a:solidFill>
                  <a:schemeClr val="bg1"/>
                </a:solidFill>
              </a:defRPr>
            </a:lvl4pPr>
            <a:lvl5pPr marL="1530000" indent="0">
              <a:buNone/>
              <a:defRPr sz="1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GB" dirty="0"/>
          </a:p>
        </p:txBody>
      </p:sp>
      <p:sp>
        <p:nvSpPr>
          <p:cNvPr id="33" name="Textplatzhalter 19"/>
          <p:cNvSpPr>
            <a:spLocks noGrp="1"/>
          </p:cNvSpPr>
          <p:nvPr>
            <p:ph type="body" sz="quarter" idx="40"/>
          </p:nvPr>
        </p:nvSpPr>
        <p:spPr bwMode="gray">
          <a:xfrm>
            <a:off x="5158802" y="4506099"/>
            <a:ext cx="1871998" cy="131050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0000" indent="0" algn="ctr">
              <a:buNone/>
              <a:defRPr sz="1200">
                <a:solidFill>
                  <a:schemeClr val="bg1"/>
                </a:solidFill>
              </a:defRPr>
            </a:lvl2pPr>
            <a:lvl3pPr marL="810000" indent="0" algn="ctr">
              <a:buNone/>
              <a:defRPr sz="1100">
                <a:solidFill>
                  <a:schemeClr val="bg1"/>
                </a:solidFill>
              </a:defRPr>
            </a:lvl3pPr>
            <a:lvl4pPr marL="1170000" indent="0" algn="ctr">
              <a:buNone/>
              <a:defRPr sz="1050">
                <a:solidFill>
                  <a:schemeClr val="bg1"/>
                </a:solidFill>
              </a:defRPr>
            </a:lvl4pPr>
            <a:lvl5pPr marL="1530000" indent="0">
              <a:buNone/>
              <a:defRPr sz="1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GB" dirty="0"/>
          </a:p>
        </p:txBody>
      </p:sp>
      <p:sp>
        <p:nvSpPr>
          <p:cNvPr id="34" name="Textplatzhalter 19"/>
          <p:cNvSpPr>
            <a:spLocks noGrp="1"/>
          </p:cNvSpPr>
          <p:nvPr>
            <p:ph type="body" sz="quarter" idx="41"/>
          </p:nvPr>
        </p:nvSpPr>
        <p:spPr bwMode="gray">
          <a:xfrm>
            <a:off x="7409702" y="4506099"/>
            <a:ext cx="1871998" cy="131050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0000" indent="0" algn="ctr">
              <a:buNone/>
              <a:defRPr sz="1200">
                <a:solidFill>
                  <a:schemeClr val="bg1"/>
                </a:solidFill>
              </a:defRPr>
            </a:lvl2pPr>
            <a:lvl3pPr marL="810000" indent="0" algn="ctr">
              <a:buNone/>
              <a:defRPr sz="1100">
                <a:solidFill>
                  <a:schemeClr val="bg1"/>
                </a:solidFill>
              </a:defRPr>
            </a:lvl3pPr>
            <a:lvl4pPr marL="1170000" indent="0" algn="ctr">
              <a:buNone/>
              <a:defRPr sz="1050">
                <a:solidFill>
                  <a:schemeClr val="bg1"/>
                </a:solidFill>
              </a:defRPr>
            </a:lvl4pPr>
            <a:lvl5pPr marL="1530000" indent="0">
              <a:buNone/>
              <a:defRPr sz="1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GB" dirty="0"/>
          </a:p>
        </p:txBody>
      </p:sp>
      <p:sp>
        <p:nvSpPr>
          <p:cNvPr id="35" name="Textplatzhalter 19"/>
          <p:cNvSpPr>
            <a:spLocks noGrp="1"/>
          </p:cNvSpPr>
          <p:nvPr>
            <p:ph type="body" sz="quarter" idx="42"/>
          </p:nvPr>
        </p:nvSpPr>
        <p:spPr bwMode="gray">
          <a:xfrm>
            <a:off x="9660602" y="4506099"/>
            <a:ext cx="1871998" cy="131050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0000" indent="0" algn="ctr">
              <a:buNone/>
              <a:defRPr sz="1200">
                <a:solidFill>
                  <a:schemeClr val="bg1"/>
                </a:solidFill>
              </a:defRPr>
            </a:lvl2pPr>
            <a:lvl3pPr marL="810000" indent="0" algn="ctr">
              <a:buNone/>
              <a:defRPr sz="1100">
                <a:solidFill>
                  <a:schemeClr val="bg1"/>
                </a:solidFill>
              </a:defRPr>
            </a:lvl3pPr>
            <a:lvl4pPr marL="1170000" indent="0" algn="ctr">
              <a:buNone/>
              <a:defRPr sz="1050">
                <a:solidFill>
                  <a:schemeClr val="bg1"/>
                </a:solidFill>
              </a:defRPr>
            </a:lvl4pPr>
            <a:lvl5pPr marL="1530000" indent="0">
              <a:buNone/>
              <a:defRPr sz="1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GB" dirty="0"/>
          </a:p>
        </p:txBody>
      </p:sp>
      <p:sp>
        <p:nvSpPr>
          <p:cNvPr id="36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7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grpSp>
        <p:nvGrpSpPr>
          <p:cNvPr id="38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39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48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8736463" y="6356353"/>
            <a:ext cx="2844430" cy="365125"/>
          </a:xfrm>
        </p:spPr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73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elementó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1"/>
          <p:cNvSpPr>
            <a:spLocks noGrp="1"/>
          </p:cNvSpPr>
          <p:nvPr>
            <p:ph type="pic" sz="quarter" idx="15"/>
          </p:nvPr>
        </p:nvSpPr>
        <p:spPr bwMode="gray">
          <a:xfrm>
            <a:off x="657000" y="1988840"/>
            <a:ext cx="1872000" cy="187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en-US" sz="1400" dirty="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de-DE" dirty="0"/>
              <a:t>Bild</a:t>
            </a:r>
            <a:endParaRPr lang="en-US" dirty="0"/>
          </a:p>
        </p:txBody>
      </p:sp>
      <p:sp>
        <p:nvSpPr>
          <p:cNvPr id="16" name="Picture 2"/>
          <p:cNvSpPr>
            <a:spLocks noGrp="1"/>
          </p:cNvSpPr>
          <p:nvPr>
            <p:ph type="pic" sz="quarter" idx="26"/>
          </p:nvPr>
        </p:nvSpPr>
        <p:spPr bwMode="gray">
          <a:xfrm>
            <a:off x="2907900" y="1988840"/>
            <a:ext cx="1872000" cy="187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en-US" sz="1400" dirty="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de-DE" dirty="0"/>
              <a:t>Bild</a:t>
            </a:r>
            <a:endParaRPr lang="en-US" dirty="0"/>
          </a:p>
        </p:txBody>
      </p:sp>
      <p:sp>
        <p:nvSpPr>
          <p:cNvPr id="58" name="Picture 3"/>
          <p:cNvSpPr>
            <a:spLocks noGrp="1"/>
          </p:cNvSpPr>
          <p:nvPr>
            <p:ph type="pic" sz="quarter" idx="30"/>
          </p:nvPr>
        </p:nvSpPr>
        <p:spPr bwMode="gray">
          <a:xfrm>
            <a:off x="5158800" y="1988840"/>
            <a:ext cx="1872000" cy="187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en-US" sz="1400" dirty="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de-DE" dirty="0"/>
              <a:t>Bild</a:t>
            </a:r>
            <a:endParaRPr lang="en-US" dirty="0"/>
          </a:p>
        </p:txBody>
      </p:sp>
      <p:sp>
        <p:nvSpPr>
          <p:cNvPr id="20" name="Picture 4"/>
          <p:cNvSpPr>
            <a:spLocks noGrp="1"/>
          </p:cNvSpPr>
          <p:nvPr>
            <p:ph type="pic" sz="quarter" idx="28"/>
          </p:nvPr>
        </p:nvSpPr>
        <p:spPr bwMode="gray">
          <a:xfrm>
            <a:off x="7409700" y="1988840"/>
            <a:ext cx="1872000" cy="187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en-US" sz="1400" dirty="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de-DE" dirty="0"/>
              <a:t>Bild</a:t>
            </a:r>
            <a:endParaRPr lang="en-US" dirty="0"/>
          </a:p>
        </p:txBody>
      </p:sp>
      <p:sp>
        <p:nvSpPr>
          <p:cNvPr id="17" name="Picture 5"/>
          <p:cNvSpPr>
            <a:spLocks noGrp="1"/>
          </p:cNvSpPr>
          <p:nvPr>
            <p:ph type="pic" sz="quarter" idx="27"/>
          </p:nvPr>
        </p:nvSpPr>
        <p:spPr bwMode="gray">
          <a:xfrm>
            <a:off x="9660600" y="1988840"/>
            <a:ext cx="1872000" cy="187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en-US" sz="1400" dirty="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de-DE" dirty="0"/>
              <a:t>Bild</a:t>
            </a:r>
            <a:endParaRPr lang="en-US" dirty="0"/>
          </a:p>
        </p:txBody>
      </p:sp>
      <p:sp>
        <p:nvSpPr>
          <p:cNvPr id="22" name="Textplatzhalter 9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57001" y="4068002"/>
            <a:ext cx="1871998" cy="331469"/>
          </a:xfrm>
        </p:spPr>
        <p:txBody>
          <a:bodyPr anchor="ctr"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Text placeholder</a:t>
            </a:r>
          </a:p>
        </p:txBody>
      </p:sp>
      <p:sp>
        <p:nvSpPr>
          <p:cNvPr id="24" name="Textplatzhalter 9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2907901" y="4068002"/>
            <a:ext cx="1871998" cy="331469"/>
          </a:xfrm>
        </p:spPr>
        <p:txBody>
          <a:bodyPr anchor="ctr"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Text placeholder</a:t>
            </a:r>
          </a:p>
        </p:txBody>
      </p:sp>
      <p:sp>
        <p:nvSpPr>
          <p:cNvPr id="26" name="Textplatzhalter 9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5158801" y="4068002"/>
            <a:ext cx="1871998" cy="331469"/>
          </a:xfrm>
        </p:spPr>
        <p:txBody>
          <a:bodyPr anchor="ctr"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Text placeholder</a:t>
            </a:r>
          </a:p>
        </p:txBody>
      </p:sp>
      <p:sp>
        <p:nvSpPr>
          <p:cNvPr id="28" name="Textplatzhalter 9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7409701" y="4068002"/>
            <a:ext cx="1871998" cy="331469"/>
          </a:xfrm>
        </p:spPr>
        <p:txBody>
          <a:bodyPr anchor="ctr"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Text placeholder</a:t>
            </a:r>
          </a:p>
        </p:txBody>
      </p:sp>
      <p:sp>
        <p:nvSpPr>
          <p:cNvPr id="30" name="Textplatzhalter 9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9660601" y="4068002"/>
            <a:ext cx="1871998" cy="331469"/>
          </a:xfrm>
        </p:spPr>
        <p:txBody>
          <a:bodyPr anchor="ctr"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0000" indent="0">
              <a:buNone/>
              <a:defRPr>
                <a:latin typeface="Bebas Neue" panose="020B0506020202020201" pitchFamily="34" charset="0"/>
              </a:defRPr>
            </a:lvl2pPr>
            <a:lvl3pPr marL="810000" indent="0">
              <a:buNone/>
              <a:defRPr>
                <a:latin typeface="Bebas Neue" panose="020B0506020202020201" pitchFamily="34" charset="0"/>
              </a:defRPr>
            </a:lvl3pPr>
            <a:lvl4pPr marL="1170000" indent="0">
              <a:buNone/>
              <a:defRPr>
                <a:latin typeface="Bebas Neue" panose="020B0506020202020201" pitchFamily="34" charset="0"/>
              </a:defRPr>
            </a:lvl4pPr>
            <a:lvl5pPr marL="1530000" indent="0">
              <a:buNone/>
              <a:defRPr>
                <a:latin typeface="Bebas Neue" panose="020B0506020202020201" pitchFamily="34" charset="0"/>
              </a:defRPr>
            </a:lvl5pPr>
          </a:lstStyle>
          <a:p>
            <a:pPr lvl="0"/>
            <a:r>
              <a:rPr lang="en-US" noProof="0" dirty="0"/>
              <a:t>Text placeholder</a:t>
            </a:r>
          </a:p>
        </p:txBody>
      </p:sp>
      <p:sp>
        <p:nvSpPr>
          <p:cNvPr id="31" name="Textplatzhalter 19"/>
          <p:cNvSpPr>
            <a:spLocks noGrp="1"/>
          </p:cNvSpPr>
          <p:nvPr>
            <p:ph type="body" sz="quarter" idx="17"/>
          </p:nvPr>
        </p:nvSpPr>
        <p:spPr bwMode="gray">
          <a:xfrm>
            <a:off x="657002" y="4506099"/>
            <a:ext cx="1871998" cy="131050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0000" indent="0" algn="ctr">
              <a:buNone/>
              <a:defRPr sz="1200">
                <a:solidFill>
                  <a:schemeClr val="bg1"/>
                </a:solidFill>
              </a:defRPr>
            </a:lvl2pPr>
            <a:lvl3pPr marL="810000" indent="0" algn="ctr">
              <a:buNone/>
              <a:defRPr sz="1100">
                <a:solidFill>
                  <a:schemeClr val="bg1"/>
                </a:solidFill>
              </a:defRPr>
            </a:lvl3pPr>
            <a:lvl4pPr marL="1170000" indent="0" algn="ctr">
              <a:buNone/>
              <a:defRPr sz="1050">
                <a:solidFill>
                  <a:schemeClr val="bg1"/>
                </a:solidFill>
              </a:defRPr>
            </a:lvl4pPr>
            <a:lvl5pPr marL="1530000" indent="0">
              <a:buNone/>
              <a:defRPr sz="1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GB" dirty="0"/>
          </a:p>
        </p:txBody>
      </p:sp>
      <p:sp>
        <p:nvSpPr>
          <p:cNvPr id="32" name="Textplatzhalter 19"/>
          <p:cNvSpPr>
            <a:spLocks noGrp="1"/>
          </p:cNvSpPr>
          <p:nvPr>
            <p:ph type="body" sz="quarter" idx="39"/>
          </p:nvPr>
        </p:nvSpPr>
        <p:spPr bwMode="gray">
          <a:xfrm>
            <a:off x="2907902" y="4506099"/>
            <a:ext cx="1871998" cy="131050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0000" indent="0" algn="ctr">
              <a:buNone/>
              <a:defRPr sz="1200">
                <a:solidFill>
                  <a:schemeClr val="bg1"/>
                </a:solidFill>
              </a:defRPr>
            </a:lvl2pPr>
            <a:lvl3pPr marL="810000" indent="0" algn="ctr">
              <a:buNone/>
              <a:defRPr sz="1100">
                <a:solidFill>
                  <a:schemeClr val="bg1"/>
                </a:solidFill>
              </a:defRPr>
            </a:lvl3pPr>
            <a:lvl4pPr marL="1170000" indent="0" algn="ctr">
              <a:buNone/>
              <a:defRPr sz="1050">
                <a:solidFill>
                  <a:schemeClr val="bg1"/>
                </a:solidFill>
              </a:defRPr>
            </a:lvl4pPr>
            <a:lvl5pPr marL="1530000" indent="0">
              <a:buNone/>
              <a:defRPr sz="1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GB" dirty="0"/>
          </a:p>
        </p:txBody>
      </p:sp>
      <p:sp>
        <p:nvSpPr>
          <p:cNvPr id="33" name="Textplatzhalter 19"/>
          <p:cNvSpPr>
            <a:spLocks noGrp="1"/>
          </p:cNvSpPr>
          <p:nvPr>
            <p:ph type="body" sz="quarter" idx="40"/>
          </p:nvPr>
        </p:nvSpPr>
        <p:spPr bwMode="gray">
          <a:xfrm>
            <a:off x="5158802" y="4506099"/>
            <a:ext cx="1871998" cy="131050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0000" indent="0" algn="ctr">
              <a:buNone/>
              <a:defRPr sz="1200">
                <a:solidFill>
                  <a:schemeClr val="bg1"/>
                </a:solidFill>
              </a:defRPr>
            </a:lvl2pPr>
            <a:lvl3pPr marL="810000" indent="0" algn="ctr">
              <a:buNone/>
              <a:defRPr sz="1100">
                <a:solidFill>
                  <a:schemeClr val="bg1"/>
                </a:solidFill>
              </a:defRPr>
            </a:lvl3pPr>
            <a:lvl4pPr marL="1170000" indent="0" algn="ctr">
              <a:buNone/>
              <a:defRPr sz="1050">
                <a:solidFill>
                  <a:schemeClr val="bg1"/>
                </a:solidFill>
              </a:defRPr>
            </a:lvl4pPr>
            <a:lvl5pPr marL="1530000" indent="0">
              <a:buNone/>
              <a:defRPr sz="1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GB" dirty="0"/>
          </a:p>
        </p:txBody>
      </p:sp>
      <p:sp>
        <p:nvSpPr>
          <p:cNvPr id="34" name="Textplatzhalter 19"/>
          <p:cNvSpPr>
            <a:spLocks noGrp="1"/>
          </p:cNvSpPr>
          <p:nvPr>
            <p:ph type="body" sz="quarter" idx="41"/>
          </p:nvPr>
        </p:nvSpPr>
        <p:spPr bwMode="gray">
          <a:xfrm>
            <a:off x="7409702" y="4506099"/>
            <a:ext cx="1871998" cy="131050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0000" indent="0" algn="ctr">
              <a:buNone/>
              <a:defRPr sz="1200">
                <a:solidFill>
                  <a:schemeClr val="bg1"/>
                </a:solidFill>
              </a:defRPr>
            </a:lvl2pPr>
            <a:lvl3pPr marL="810000" indent="0" algn="ctr">
              <a:buNone/>
              <a:defRPr sz="1100">
                <a:solidFill>
                  <a:schemeClr val="bg1"/>
                </a:solidFill>
              </a:defRPr>
            </a:lvl3pPr>
            <a:lvl4pPr marL="1170000" indent="0" algn="ctr">
              <a:buNone/>
              <a:defRPr sz="1050">
                <a:solidFill>
                  <a:schemeClr val="bg1"/>
                </a:solidFill>
              </a:defRPr>
            </a:lvl4pPr>
            <a:lvl5pPr marL="1530000" indent="0">
              <a:buNone/>
              <a:defRPr sz="1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GB" dirty="0"/>
          </a:p>
        </p:txBody>
      </p:sp>
      <p:sp>
        <p:nvSpPr>
          <p:cNvPr id="35" name="Textplatzhalter 19"/>
          <p:cNvSpPr>
            <a:spLocks noGrp="1"/>
          </p:cNvSpPr>
          <p:nvPr>
            <p:ph type="body" sz="quarter" idx="42"/>
          </p:nvPr>
        </p:nvSpPr>
        <p:spPr bwMode="gray">
          <a:xfrm>
            <a:off x="9660602" y="4506099"/>
            <a:ext cx="1871998" cy="131050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0000" indent="0" algn="ctr">
              <a:buNone/>
              <a:defRPr sz="1200">
                <a:solidFill>
                  <a:schemeClr val="bg1"/>
                </a:solidFill>
              </a:defRPr>
            </a:lvl2pPr>
            <a:lvl3pPr marL="810000" indent="0" algn="ctr">
              <a:buNone/>
              <a:defRPr sz="1100">
                <a:solidFill>
                  <a:schemeClr val="bg1"/>
                </a:solidFill>
              </a:defRPr>
            </a:lvl3pPr>
            <a:lvl4pPr marL="1170000" indent="0" algn="ctr">
              <a:buNone/>
              <a:defRPr sz="1050">
                <a:solidFill>
                  <a:schemeClr val="bg1"/>
                </a:solidFill>
              </a:defRPr>
            </a:lvl4pPr>
            <a:lvl5pPr marL="1530000" indent="0">
              <a:buNone/>
              <a:defRPr sz="1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  <a:endParaRPr lang="en-GB" dirty="0"/>
          </a:p>
        </p:txBody>
      </p:sp>
      <p:sp>
        <p:nvSpPr>
          <p:cNvPr id="36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7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grpSp>
        <p:nvGrpSpPr>
          <p:cNvPr id="38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39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48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8736463" y="6356353"/>
            <a:ext cx="2844430" cy="365125"/>
          </a:xfrm>
        </p:spPr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24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TEXT 1 IMAGE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Content"/>
          <p:cNvSpPr>
            <a:spLocks noGrp="1"/>
          </p:cNvSpPr>
          <p:nvPr>
            <p:ph idx="16" hasCustomPrompt="1"/>
          </p:nvPr>
        </p:nvSpPr>
        <p:spPr bwMode="gray">
          <a:xfrm>
            <a:off x="540000" y="1557338"/>
            <a:ext cx="11109600" cy="100756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Picture 1"/>
          <p:cNvSpPr>
            <a:spLocks noGrp="1"/>
          </p:cNvSpPr>
          <p:nvPr>
            <p:ph type="pic" sz="quarter" idx="17"/>
          </p:nvPr>
        </p:nvSpPr>
        <p:spPr bwMode="gray">
          <a:xfrm>
            <a:off x="-1" y="2757600"/>
            <a:ext cx="12190413" cy="3060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en-US" sz="2200" dirty="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 bwMode="gray">
          <a:xfrm>
            <a:off x="539749" y="2757488"/>
            <a:ext cx="4449600" cy="3059112"/>
          </a:xfrm>
          <a:solidFill>
            <a:schemeClr val="tx2">
              <a:alpha val="80000"/>
            </a:schemeClr>
          </a:solidFill>
        </p:spPr>
        <p:txBody>
          <a:bodyPr lIns="360000" tIns="360000" rIns="360000" bIns="36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0000" indent="0">
              <a:buNone/>
              <a:defRPr sz="1800">
                <a:solidFill>
                  <a:schemeClr val="bg1"/>
                </a:solidFill>
              </a:defRPr>
            </a:lvl2pPr>
            <a:lvl3pPr marL="810000" indent="0">
              <a:buNone/>
              <a:defRPr sz="1600">
                <a:solidFill>
                  <a:schemeClr val="bg1"/>
                </a:solidFill>
              </a:defRPr>
            </a:lvl3pPr>
            <a:lvl4pPr marL="1170000" indent="0">
              <a:buNone/>
              <a:defRPr sz="1400">
                <a:solidFill>
                  <a:schemeClr val="bg1"/>
                </a:solidFill>
              </a:defRPr>
            </a:lvl4pPr>
            <a:lvl5pPr marL="15300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grpSp>
        <p:nvGrpSpPr>
          <p:cNvPr id="15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6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20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609521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4165059" y="6356353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61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BRAZ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50591" y="2924944"/>
            <a:ext cx="3312368" cy="324090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400" b="0" baseline="0"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pl-PL" dirty="0"/>
              <a:t>TYTUŁ</a:t>
            </a:r>
          </a:p>
          <a:p>
            <a:pPr lvl="0"/>
            <a:r>
              <a:rPr lang="pl-PL" dirty="0"/>
              <a:t>Dodatkowy opis</a:t>
            </a:r>
            <a:endParaRPr lang="de-DE" dirty="0"/>
          </a:p>
        </p:txBody>
      </p:sp>
      <p:sp>
        <p:nvSpPr>
          <p:cNvPr id="20" name="Bildplatzhalter 6"/>
          <p:cNvSpPr>
            <a:spLocks noGrp="1"/>
          </p:cNvSpPr>
          <p:nvPr>
            <p:ph type="pic" sz="quarter" idx="15"/>
          </p:nvPr>
        </p:nvSpPr>
        <p:spPr bwMode="gray">
          <a:xfrm>
            <a:off x="550591" y="1557338"/>
            <a:ext cx="3312368" cy="1319212"/>
          </a:xfrm>
          <a:solidFill>
            <a:schemeClr val="bg2">
              <a:lumMod val="75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7" name="Textplatzhalter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11868" y="2924398"/>
            <a:ext cx="3411531" cy="324090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400" b="0"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pl-PL" dirty="0"/>
              <a:t>TYTUŁ</a:t>
            </a:r>
          </a:p>
          <a:p>
            <a:pPr lvl="0"/>
            <a:r>
              <a:rPr lang="pl-PL" dirty="0"/>
              <a:t>Dodatkowy opis</a:t>
            </a:r>
            <a:endParaRPr lang="de-DE" dirty="0"/>
          </a:p>
        </p:txBody>
      </p:sp>
      <p:sp>
        <p:nvSpPr>
          <p:cNvPr id="28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4411868" y="1556792"/>
            <a:ext cx="3411531" cy="1319212"/>
          </a:xfrm>
          <a:solidFill>
            <a:schemeClr val="bg2">
              <a:lumMod val="75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9" name="Textplatzhalter 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327454" y="2924398"/>
            <a:ext cx="3312368" cy="324090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400" b="0"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pl-PL" dirty="0"/>
              <a:t>TYTUŁ</a:t>
            </a:r>
          </a:p>
          <a:p>
            <a:pPr lvl="0"/>
            <a:r>
              <a:rPr lang="pl-PL" dirty="0"/>
              <a:t>Dodatkowy opis</a:t>
            </a:r>
            <a:endParaRPr lang="de-DE" dirty="0"/>
          </a:p>
        </p:txBody>
      </p:sp>
      <p:sp>
        <p:nvSpPr>
          <p:cNvPr id="30" name="Bildplatzhalter 6"/>
          <p:cNvSpPr>
            <a:spLocks noGrp="1"/>
          </p:cNvSpPr>
          <p:nvPr>
            <p:ph type="pic" sz="quarter" idx="19"/>
          </p:nvPr>
        </p:nvSpPr>
        <p:spPr bwMode="gray">
          <a:xfrm>
            <a:off x="8327454" y="1556792"/>
            <a:ext cx="3312368" cy="1319212"/>
          </a:xfrm>
          <a:solidFill>
            <a:schemeClr val="bg2">
              <a:lumMod val="75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370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ROZDZIAŁ OBRAZ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 bwMode="gray">
          <a:xfrm>
            <a:off x="1" y="0"/>
            <a:ext cx="12190413" cy="685800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1194813" y="4267036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94813" y="5229202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31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OBRAZ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50591" y="2924944"/>
            <a:ext cx="2601504" cy="324090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400" b="0" baseline="0"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pl-PL" dirty="0"/>
              <a:t>TYTUŁ</a:t>
            </a:r>
          </a:p>
          <a:p>
            <a:pPr lvl="0"/>
            <a:r>
              <a:rPr lang="pl-PL" dirty="0"/>
              <a:t>Dodatkowy opis</a:t>
            </a:r>
            <a:endParaRPr lang="de-DE" dirty="0"/>
          </a:p>
        </p:txBody>
      </p:sp>
      <p:sp>
        <p:nvSpPr>
          <p:cNvPr id="20" name="Bildplatzhalter 6"/>
          <p:cNvSpPr>
            <a:spLocks noGrp="1"/>
          </p:cNvSpPr>
          <p:nvPr>
            <p:ph type="pic" sz="quarter" idx="15"/>
          </p:nvPr>
        </p:nvSpPr>
        <p:spPr bwMode="gray">
          <a:xfrm>
            <a:off x="550591" y="1557338"/>
            <a:ext cx="2601504" cy="1319212"/>
          </a:xfrm>
          <a:solidFill>
            <a:schemeClr val="bg2">
              <a:lumMod val="75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7" name="Textplatzhalter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58902" y="2924398"/>
            <a:ext cx="2679386" cy="324090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400" b="0"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pl-PL" dirty="0"/>
              <a:t>TYTUŁ</a:t>
            </a:r>
          </a:p>
          <a:p>
            <a:pPr lvl="0"/>
            <a:r>
              <a:rPr lang="pl-PL" dirty="0"/>
              <a:t>Dodatkowy opis</a:t>
            </a:r>
            <a:endParaRPr lang="de-DE" dirty="0"/>
          </a:p>
        </p:txBody>
      </p:sp>
      <p:sp>
        <p:nvSpPr>
          <p:cNvPr id="28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3358902" y="1556792"/>
            <a:ext cx="2679386" cy="1319212"/>
          </a:xfrm>
          <a:solidFill>
            <a:schemeClr val="bg2">
              <a:lumMod val="75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9" name="Textplatzhalter 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239222" y="2924398"/>
            <a:ext cx="2601504" cy="324090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400" b="0"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pl-PL" dirty="0"/>
              <a:t>TYTUŁ</a:t>
            </a:r>
          </a:p>
          <a:p>
            <a:pPr lvl="0"/>
            <a:r>
              <a:rPr lang="pl-PL" dirty="0"/>
              <a:t>Dodatkowy opis</a:t>
            </a:r>
            <a:endParaRPr lang="de-DE" dirty="0"/>
          </a:p>
        </p:txBody>
      </p:sp>
      <p:sp>
        <p:nvSpPr>
          <p:cNvPr id="30" name="Bildplatzhalter 6"/>
          <p:cNvSpPr>
            <a:spLocks noGrp="1"/>
          </p:cNvSpPr>
          <p:nvPr>
            <p:ph type="pic" sz="quarter" idx="19"/>
          </p:nvPr>
        </p:nvSpPr>
        <p:spPr bwMode="gray">
          <a:xfrm>
            <a:off x="6239222" y="1556792"/>
            <a:ext cx="2601504" cy="1319212"/>
          </a:xfrm>
          <a:solidFill>
            <a:schemeClr val="bg2">
              <a:lumMod val="75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31" name="Textplatzhalter 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9038318" y="2924398"/>
            <a:ext cx="2601504" cy="324090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400" b="0"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pl-PL" dirty="0"/>
              <a:t>TYTUŁ</a:t>
            </a:r>
          </a:p>
          <a:p>
            <a:pPr lvl="0"/>
            <a:r>
              <a:rPr lang="pl-PL" dirty="0"/>
              <a:t>Dodatkowy opis</a:t>
            </a:r>
            <a:endParaRPr lang="de-DE" dirty="0"/>
          </a:p>
        </p:txBody>
      </p:sp>
      <p:sp>
        <p:nvSpPr>
          <p:cNvPr id="32" name="Bildplatzhalter 6"/>
          <p:cNvSpPr>
            <a:spLocks noGrp="1"/>
          </p:cNvSpPr>
          <p:nvPr>
            <p:ph type="pic" sz="quarter" idx="21"/>
          </p:nvPr>
        </p:nvSpPr>
        <p:spPr bwMode="gray">
          <a:xfrm>
            <a:off x="9038318" y="1556792"/>
            <a:ext cx="2601504" cy="1319212"/>
          </a:xfrm>
          <a:solidFill>
            <a:schemeClr val="bg2">
              <a:lumMod val="75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103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OBRAZK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50591" y="2924944"/>
            <a:ext cx="2097448" cy="324090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400" b="0" baseline="0"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pl-PL" dirty="0"/>
              <a:t>TYTUŁ</a:t>
            </a:r>
          </a:p>
          <a:p>
            <a:pPr lvl="0"/>
            <a:r>
              <a:rPr lang="pl-PL" dirty="0"/>
              <a:t>Dodatkowy opis</a:t>
            </a:r>
            <a:endParaRPr lang="de-DE" dirty="0"/>
          </a:p>
        </p:txBody>
      </p:sp>
      <p:sp>
        <p:nvSpPr>
          <p:cNvPr id="20" name="Bildplatzhalter 6"/>
          <p:cNvSpPr>
            <a:spLocks noGrp="1"/>
          </p:cNvSpPr>
          <p:nvPr>
            <p:ph type="pic" sz="quarter" idx="15"/>
          </p:nvPr>
        </p:nvSpPr>
        <p:spPr bwMode="gray">
          <a:xfrm>
            <a:off x="550591" y="1557338"/>
            <a:ext cx="2097448" cy="1319212"/>
          </a:xfrm>
          <a:solidFill>
            <a:schemeClr val="bg2">
              <a:lumMod val="75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7" name="Textplatzhalter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82838" y="2924398"/>
            <a:ext cx="2160240" cy="324090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400" b="0"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pl-PL" dirty="0"/>
              <a:t>TYTUŁ</a:t>
            </a:r>
          </a:p>
          <a:p>
            <a:pPr lvl="0"/>
            <a:r>
              <a:rPr lang="pl-PL" dirty="0"/>
              <a:t>Dodatkowy opis</a:t>
            </a:r>
            <a:endParaRPr lang="de-DE" dirty="0"/>
          </a:p>
        </p:txBody>
      </p:sp>
      <p:sp>
        <p:nvSpPr>
          <p:cNvPr id="28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2782838" y="1556792"/>
            <a:ext cx="2160240" cy="1319212"/>
          </a:xfrm>
          <a:solidFill>
            <a:schemeClr val="bg2">
              <a:lumMod val="75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29" name="Textplatzhalter 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5077878" y="2924398"/>
            <a:ext cx="2097448" cy="324090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400" b="0"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pl-PL" dirty="0"/>
              <a:t>TYTUŁ</a:t>
            </a:r>
          </a:p>
          <a:p>
            <a:pPr lvl="0"/>
            <a:r>
              <a:rPr lang="pl-PL" dirty="0"/>
              <a:t>Dodatkowy opis</a:t>
            </a:r>
            <a:endParaRPr lang="de-DE" dirty="0"/>
          </a:p>
        </p:txBody>
      </p:sp>
      <p:sp>
        <p:nvSpPr>
          <p:cNvPr id="30" name="Bildplatzhalter 6"/>
          <p:cNvSpPr>
            <a:spLocks noGrp="1"/>
          </p:cNvSpPr>
          <p:nvPr>
            <p:ph type="pic" sz="quarter" idx="19"/>
          </p:nvPr>
        </p:nvSpPr>
        <p:spPr bwMode="gray">
          <a:xfrm>
            <a:off x="5077878" y="1556792"/>
            <a:ext cx="2097448" cy="1319212"/>
          </a:xfrm>
          <a:solidFill>
            <a:schemeClr val="bg2">
              <a:lumMod val="75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31" name="Textplatzhalter 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7310127" y="2924398"/>
            <a:ext cx="2097448" cy="324090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400" b="0"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pl-PL" dirty="0"/>
              <a:t>TYTUŁ</a:t>
            </a:r>
          </a:p>
          <a:p>
            <a:pPr lvl="0"/>
            <a:r>
              <a:rPr lang="pl-PL" dirty="0"/>
              <a:t>Dodatkowy opis</a:t>
            </a:r>
            <a:endParaRPr lang="de-DE" dirty="0"/>
          </a:p>
        </p:txBody>
      </p:sp>
      <p:sp>
        <p:nvSpPr>
          <p:cNvPr id="32" name="Bildplatzhalter 6"/>
          <p:cNvSpPr>
            <a:spLocks noGrp="1"/>
          </p:cNvSpPr>
          <p:nvPr>
            <p:ph type="pic" sz="quarter" idx="21"/>
          </p:nvPr>
        </p:nvSpPr>
        <p:spPr bwMode="gray">
          <a:xfrm>
            <a:off x="7310127" y="1556792"/>
            <a:ext cx="2097448" cy="1319212"/>
          </a:xfrm>
          <a:solidFill>
            <a:schemeClr val="bg2">
              <a:lumMod val="75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33" name="Textplatzhalt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9542374" y="2924398"/>
            <a:ext cx="2097448" cy="324090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400" b="0"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pl-PL" dirty="0"/>
              <a:t>TYTUŁ</a:t>
            </a:r>
          </a:p>
          <a:p>
            <a:pPr lvl="0"/>
            <a:r>
              <a:rPr lang="pl-PL" dirty="0"/>
              <a:t>Dodatkowy opis</a:t>
            </a:r>
            <a:endParaRPr lang="de-DE" dirty="0"/>
          </a:p>
        </p:txBody>
      </p:sp>
      <p:sp>
        <p:nvSpPr>
          <p:cNvPr id="34" name="Bildplatzhalter 6"/>
          <p:cNvSpPr>
            <a:spLocks noGrp="1"/>
          </p:cNvSpPr>
          <p:nvPr>
            <p:ph type="pic" sz="quarter" idx="23"/>
          </p:nvPr>
        </p:nvSpPr>
        <p:spPr bwMode="gray">
          <a:xfrm>
            <a:off x="9542374" y="1556792"/>
            <a:ext cx="2097448" cy="1319212"/>
          </a:xfrm>
          <a:solidFill>
            <a:schemeClr val="bg2">
              <a:lumMod val="75000"/>
            </a:schemeClr>
          </a:solidFill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23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ROZDZIAŁ OBRAZ BG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gray">
          <a:xfrm>
            <a:off x="1" y="4293096"/>
            <a:ext cx="12190413" cy="2564904"/>
          </a:xfrm>
          <a:prstGeom prst="rect">
            <a:avLst/>
          </a:prstGeom>
          <a:gradFill>
            <a:gsLst>
              <a:gs pos="100000">
                <a:schemeClr val="accent3"/>
              </a:gs>
              <a:gs pos="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 bwMode="gray">
          <a:xfrm>
            <a:off x="1" y="0"/>
            <a:ext cx="12190413" cy="4293096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4267036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5229202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67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ROZDZIAŁ OBRAZ BG 1/3 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 bwMode="gray">
          <a:xfrm>
            <a:off x="-1" y="1"/>
            <a:ext cx="12190413" cy="6858000"/>
            <a:chOff x="0" y="1"/>
            <a:chExt cx="12207922" cy="6858000"/>
          </a:xfrm>
        </p:grpSpPr>
        <p:sp>
          <p:nvSpPr>
            <p:cNvPr id="10" name="Rectangle 6"/>
            <p:cNvSpPr>
              <a:spLocks noChangeArrowheads="1"/>
            </p:cNvSpPr>
            <p:nvPr/>
          </p:nvSpPr>
          <p:spPr bwMode="gray">
            <a:xfrm>
              <a:off x="0" y="1"/>
              <a:ext cx="12207922" cy="685800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gray">
            <a:xfrm>
              <a:off x="0" y="1"/>
              <a:ext cx="1706757" cy="4760334"/>
            </a:xfrm>
            <a:custGeom>
              <a:avLst/>
              <a:gdLst>
                <a:gd name="T0" fmla="*/ 0 w 537"/>
                <a:gd name="T1" fmla="*/ 0 h 1495"/>
                <a:gd name="T2" fmla="*/ 0 w 537"/>
                <a:gd name="T3" fmla="*/ 1495 h 1495"/>
                <a:gd name="T4" fmla="*/ 537 w 537"/>
                <a:gd name="T5" fmla="*/ 0 h 1495"/>
                <a:gd name="T6" fmla="*/ 0 w 537"/>
                <a:gd name="T7" fmla="*/ 0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7" h="1495">
                  <a:moveTo>
                    <a:pt x="0" y="0"/>
                  </a:moveTo>
                  <a:cubicBezTo>
                    <a:pt x="0" y="1495"/>
                    <a:pt x="0" y="1495"/>
                    <a:pt x="0" y="1495"/>
                  </a:cubicBezTo>
                  <a:cubicBezTo>
                    <a:pt x="145" y="986"/>
                    <a:pt x="355" y="424"/>
                    <a:pt x="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alpha val="70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gray">
            <a:xfrm>
              <a:off x="1433422" y="1"/>
              <a:ext cx="3942704" cy="6858000"/>
            </a:xfrm>
            <a:custGeom>
              <a:avLst/>
              <a:gdLst>
                <a:gd name="T0" fmla="*/ 44 w 1240"/>
                <a:gd name="T1" fmla="*/ 2154 h 2154"/>
                <a:gd name="T2" fmla="*/ 335 w 1240"/>
                <a:gd name="T3" fmla="*/ 2154 h 2154"/>
                <a:gd name="T4" fmla="*/ 1240 w 1240"/>
                <a:gd name="T5" fmla="*/ 0 h 2154"/>
                <a:gd name="T6" fmla="*/ 273 w 1240"/>
                <a:gd name="T7" fmla="*/ 0 h 2154"/>
                <a:gd name="T8" fmla="*/ 44 w 1240"/>
                <a:gd name="T9" fmla="*/ 2154 h 2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0" h="2154">
                  <a:moveTo>
                    <a:pt x="44" y="2154"/>
                  </a:moveTo>
                  <a:cubicBezTo>
                    <a:pt x="335" y="2154"/>
                    <a:pt x="335" y="2154"/>
                    <a:pt x="335" y="2154"/>
                  </a:cubicBezTo>
                  <a:cubicBezTo>
                    <a:pt x="844" y="1456"/>
                    <a:pt x="1132" y="445"/>
                    <a:pt x="1240" y="0"/>
                  </a:cubicBezTo>
                  <a:cubicBezTo>
                    <a:pt x="273" y="0"/>
                    <a:pt x="273" y="0"/>
                    <a:pt x="273" y="0"/>
                  </a:cubicBezTo>
                  <a:cubicBezTo>
                    <a:pt x="166" y="549"/>
                    <a:pt x="0" y="1432"/>
                    <a:pt x="44" y="2154"/>
                  </a:cubicBezTo>
                  <a:close/>
                </a:path>
              </a:pathLst>
            </a:custGeom>
            <a:solidFill>
              <a:schemeClr val="accent3">
                <a:alpha val="70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gray">
            <a:xfrm>
              <a:off x="0" y="1"/>
              <a:ext cx="2301103" cy="6858000"/>
            </a:xfrm>
            <a:custGeom>
              <a:avLst/>
              <a:gdLst>
                <a:gd name="T0" fmla="*/ 495 w 724"/>
                <a:gd name="T1" fmla="*/ 2154 h 2154"/>
                <a:gd name="T2" fmla="*/ 724 w 724"/>
                <a:gd name="T3" fmla="*/ 0 h 2154"/>
                <a:gd name="T4" fmla="*/ 537 w 724"/>
                <a:gd name="T5" fmla="*/ 0 h 2154"/>
                <a:gd name="T6" fmla="*/ 0 w 724"/>
                <a:gd name="T7" fmla="*/ 1495 h 2154"/>
                <a:gd name="T8" fmla="*/ 0 w 724"/>
                <a:gd name="T9" fmla="*/ 2154 h 2154"/>
                <a:gd name="T10" fmla="*/ 495 w 724"/>
                <a:gd name="T11" fmla="*/ 2154 h 2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4" h="2154">
                  <a:moveTo>
                    <a:pt x="495" y="2154"/>
                  </a:moveTo>
                  <a:cubicBezTo>
                    <a:pt x="451" y="1432"/>
                    <a:pt x="617" y="549"/>
                    <a:pt x="724" y="0"/>
                  </a:cubicBezTo>
                  <a:cubicBezTo>
                    <a:pt x="537" y="0"/>
                    <a:pt x="537" y="0"/>
                    <a:pt x="537" y="0"/>
                  </a:cubicBezTo>
                  <a:cubicBezTo>
                    <a:pt x="355" y="424"/>
                    <a:pt x="145" y="986"/>
                    <a:pt x="0" y="1495"/>
                  </a:cubicBezTo>
                  <a:cubicBezTo>
                    <a:pt x="0" y="2154"/>
                    <a:pt x="0" y="2154"/>
                    <a:pt x="0" y="2154"/>
                  </a:cubicBezTo>
                  <a:lnTo>
                    <a:pt x="495" y="2154"/>
                  </a:lnTo>
                  <a:close/>
                </a:path>
              </a:pathLst>
            </a:custGeom>
            <a:solidFill>
              <a:schemeClr val="accent6">
                <a:alpha val="70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 bwMode="gray">
          <a:xfrm>
            <a:off x="1" y="0"/>
            <a:ext cx="12190413" cy="4293096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4267036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5229202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4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ROZDZIAŁ OBRAZ BG 1/3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 bwMode="gray">
          <a:xfrm>
            <a:off x="1" y="0"/>
            <a:ext cx="12190413" cy="5140198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lIns="144000" tIns="144000" rIns="144000" bIns="144000" rtlCol="0">
            <a:noAutofit/>
          </a:bodyPr>
          <a:lstStyle>
            <a:lvl1pPr>
              <a:defRPr lang="en-GB" sz="2200"/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/>
          </a:p>
        </p:txBody>
      </p:sp>
      <p:sp>
        <p:nvSpPr>
          <p:cNvPr id="16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5140198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/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17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kstowy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35557" y="-8982"/>
            <a:ext cx="9799200" cy="864000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5557" y="953184"/>
            <a:ext cx="9799200" cy="54276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 headline style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5"/>
          <p:cNvGrpSpPr>
            <a:grpSpLocks noChangeAspect="1"/>
          </p:cNvGrpSpPr>
          <p:nvPr userDrawn="1"/>
        </p:nvGrpSpPr>
        <p:grpSpPr bwMode="gray">
          <a:xfrm>
            <a:off x="10904504" y="185097"/>
            <a:ext cx="778963" cy="1084902"/>
            <a:chOff x="5895" y="3134"/>
            <a:chExt cx="690" cy="961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gray">
            <a:xfrm>
              <a:off x="5895" y="3134"/>
              <a:ext cx="690" cy="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gray">
            <a:xfrm>
              <a:off x="5931" y="3826"/>
              <a:ext cx="618" cy="121"/>
            </a:xfrm>
            <a:custGeom>
              <a:avLst/>
              <a:gdLst>
                <a:gd name="T0" fmla="*/ 47 w 204"/>
                <a:gd name="T1" fmla="*/ 10 h 40"/>
                <a:gd name="T2" fmla="*/ 50 w 204"/>
                <a:gd name="T3" fmla="*/ 10 h 40"/>
                <a:gd name="T4" fmla="*/ 53 w 204"/>
                <a:gd name="T5" fmla="*/ 15 h 40"/>
                <a:gd name="T6" fmla="*/ 53 w 204"/>
                <a:gd name="T7" fmla="*/ 16 h 40"/>
                <a:gd name="T8" fmla="*/ 13 w 204"/>
                <a:gd name="T9" fmla="*/ 16 h 40"/>
                <a:gd name="T10" fmla="*/ 4 w 204"/>
                <a:gd name="T11" fmla="*/ 19 h 40"/>
                <a:gd name="T12" fmla="*/ 0 w 204"/>
                <a:gd name="T13" fmla="*/ 28 h 40"/>
                <a:gd name="T14" fmla="*/ 4 w 204"/>
                <a:gd name="T15" fmla="*/ 36 h 40"/>
                <a:gd name="T16" fmla="*/ 13 w 204"/>
                <a:gd name="T17" fmla="*/ 40 h 40"/>
                <a:gd name="T18" fmla="*/ 65 w 204"/>
                <a:gd name="T19" fmla="*/ 40 h 40"/>
                <a:gd name="T20" fmla="*/ 65 w 204"/>
                <a:gd name="T21" fmla="*/ 16 h 40"/>
                <a:gd name="T22" fmla="*/ 64 w 204"/>
                <a:gd name="T23" fmla="*/ 9 h 40"/>
                <a:gd name="T24" fmla="*/ 61 w 204"/>
                <a:gd name="T25" fmla="*/ 4 h 40"/>
                <a:gd name="T26" fmla="*/ 50 w 204"/>
                <a:gd name="T27" fmla="*/ 0 h 40"/>
                <a:gd name="T28" fmla="*/ 3 w 204"/>
                <a:gd name="T29" fmla="*/ 0 h 40"/>
                <a:gd name="T30" fmla="*/ 3 w 204"/>
                <a:gd name="T31" fmla="*/ 10 h 40"/>
                <a:gd name="T32" fmla="*/ 47 w 204"/>
                <a:gd name="T33" fmla="*/ 10 h 40"/>
                <a:gd name="T34" fmla="*/ 16 w 204"/>
                <a:gd name="T35" fmla="*/ 30 h 40"/>
                <a:gd name="T36" fmla="*/ 12 w 204"/>
                <a:gd name="T37" fmla="*/ 27 h 40"/>
                <a:gd name="T38" fmla="*/ 16 w 204"/>
                <a:gd name="T39" fmla="*/ 24 h 40"/>
                <a:gd name="T40" fmla="*/ 53 w 204"/>
                <a:gd name="T41" fmla="*/ 24 h 40"/>
                <a:gd name="T42" fmla="*/ 53 w 204"/>
                <a:gd name="T43" fmla="*/ 30 h 40"/>
                <a:gd name="T44" fmla="*/ 16 w 204"/>
                <a:gd name="T45" fmla="*/ 30 h 40"/>
                <a:gd name="T46" fmla="*/ 122 w 204"/>
                <a:gd name="T47" fmla="*/ 16 h 40"/>
                <a:gd name="T48" fmla="*/ 134 w 204"/>
                <a:gd name="T49" fmla="*/ 16 h 40"/>
                <a:gd name="T50" fmla="*/ 134 w 204"/>
                <a:gd name="T51" fmla="*/ 12 h 40"/>
                <a:gd name="T52" fmla="*/ 131 w 204"/>
                <a:gd name="T53" fmla="*/ 4 h 40"/>
                <a:gd name="T54" fmla="*/ 120 w 204"/>
                <a:gd name="T55" fmla="*/ 0 h 40"/>
                <a:gd name="T56" fmla="*/ 77 w 204"/>
                <a:gd name="T57" fmla="*/ 0 h 40"/>
                <a:gd name="T58" fmla="*/ 77 w 204"/>
                <a:gd name="T59" fmla="*/ 40 h 40"/>
                <a:gd name="T60" fmla="*/ 89 w 204"/>
                <a:gd name="T61" fmla="*/ 40 h 40"/>
                <a:gd name="T62" fmla="*/ 89 w 204"/>
                <a:gd name="T63" fmla="*/ 10 h 40"/>
                <a:gd name="T64" fmla="*/ 118 w 204"/>
                <a:gd name="T65" fmla="*/ 10 h 40"/>
                <a:gd name="T66" fmla="*/ 121 w 204"/>
                <a:gd name="T67" fmla="*/ 11 h 40"/>
                <a:gd name="T68" fmla="*/ 122 w 204"/>
                <a:gd name="T69" fmla="*/ 14 h 40"/>
                <a:gd name="T70" fmla="*/ 122 w 204"/>
                <a:gd name="T71" fmla="*/ 16 h 40"/>
                <a:gd name="T72" fmla="*/ 163 w 204"/>
                <a:gd name="T73" fmla="*/ 0 h 40"/>
                <a:gd name="T74" fmla="*/ 149 w 204"/>
                <a:gd name="T75" fmla="*/ 6 h 40"/>
                <a:gd name="T76" fmla="*/ 144 w 204"/>
                <a:gd name="T77" fmla="*/ 20 h 40"/>
                <a:gd name="T78" fmla="*/ 149 w 204"/>
                <a:gd name="T79" fmla="*/ 34 h 40"/>
                <a:gd name="T80" fmla="*/ 163 w 204"/>
                <a:gd name="T81" fmla="*/ 40 h 40"/>
                <a:gd name="T82" fmla="*/ 204 w 204"/>
                <a:gd name="T83" fmla="*/ 40 h 40"/>
                <a:gd name="T84" fmla="*/ 204 w 204"/>
                <a:gd name="T85" fmla="*/ 30 h 40"/>
                <a:gd name="T86" fmla="*/ 164 w 204"/>
                <a:gd name="T87" fmla="*/ 30 h 40"/>
                <a:gd name="T88" fmla="*/ 158 w 204"/>
                <a:gd name="T89" fmla="*/ 27 h 40"/>
                <a:gd name="T90" fmla="*/ 156 w 204"/>
                <a:gd name="T91" fmla="*/ 20 h 40"/>
                <a:gd name="T92" fmla="*/ 158 w 204"/>
                <a:gd name="T93" fmla="*/ 13 h 40"/>
                <a:gd name="T94" fmla="*/ 164 w 204"/>
                <a:gd name="T95" fmla="*/ 10 h 40"/>
                <a:gd name="T96" fmla="*/ 204 w 204"/>
                <a:gd name="T97" fmla="*/ 10 h 40"/>
                <a:gd name="T98" fmla="*/ 204 w 204"/>
                <a:gd name="T99" fmla="*/ 0 h 40"/>
                <a:gd name="T100" fmla="*/ 163 w 204"/>
                <a:gd name="T10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40">
                  <a:moveTo>
                    <a:pt x="47" y="10"/>
                  </a:moveTo>
                  <a:cubicBezTo>
                    <a:pt x="48" y="10"/>
                    <a:pt x="49" y="10"/>
                    <a:pt x="50" y="10"/>
                  </a:cubicBezTo>
                  <a:cubicBezTo>
                    <a:pt x="52" y="11"/>
                    <a:pt x="53" y="12"/>
                    <a:pt x="53" y="15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9" y="16"/>
                    <a:pt x="6" y="17"/>
                    <a:pt x="4" y="19"/>
                  </a:cubicBezTo>
                  <a:cubicBezTo>
                    <a:pt x="1" y="21"/>
                    <a:pt x="0" y="24"/>
                    <a:pt x="0" y="28"/>
                  </a:cubicBezTo>
                  <a:cubicBezTo>
                    <a:pt x="0" y="31"/>
                    <a:pt x="1" y="34"/>
                    <a:pt x="4" y="36"/>
                  </a:cubicBezTo>
                  <a:cubicBezTo>
                    <a:pt x="6" y="38"/>
                    <a:pt x="9" y="40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3"/>
                    <a:pt x="65" y="11"/>
                    <a:pt x="64" y="9"/>
                  </a:cubicBezTo>
                  <a:cubicBezTo>
                    <a:pt x="64" y="7"/>
                    <a:pt x="63" y="6"/>
                    <a:pt x="61" y="4"/>
                  </a:cubicBezTo>
                  <a:cubicBezTo>
                    <a:pt x="58" y="2"/>
                    <a:pt x="54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lnTo>
                    <a:pt x="47" y="10"/>
                  </a:lnTo>
                  <a:close/>
                  <a:moveTo>
                    <a:pt x="16" y="30"/>
                  </a:moveTo>
                  <a:cubicBezTo>
                    <a:pt x="13" y="30"/>
                    <a:pt x="12" y="29"/>
                    <a:pt x="12" y="27"/>
                  </a:cubicBezTo>
                  <a:cubicBezTo>
                    <a:pt x="12" y="25"/>
                    <a:pt x="13" y="24"/>
                    <a:pt x="16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30"/>
                    <a:pt x="53" y="30"/>
                    <a:pt x="53" y="30"/>
                  </a:cubicBezTo>
                  <a:lnTo>
                    <a:pt x="16" y="30"/>
                  </a:lnTo>
                  <a:close/>
                  <a:moveTo>
                    <a:pt x="122" y="16"/>
                  </a:move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9"/>
                    <a:pt x="133" y="7"/>
                    <a:pt x="131" y="4"/>
                  </a:cubicBezTo>
                  <a:cubicBezTo>
                    <a:pt x="128" y="2"/>
                    <a:pt x="125" y="0"/>
                    <a:pt x="12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9" y="10"/>
                    <a:pt x="120" y="11"/>
                    <a:pt x="121" y="11"/>
                  </a:cubicBezTo>
                  <a:cubicBezTo>
                    <a:pt x="122" y="12"/>
                    <a:pt x="122" y="13"/>
                    <a:pt x="122" y="14"/>
                  </a:cubicBezTo>
                  <a:lnTo>
                    <a:pt x="122" y="16"/>
                  </a:lnTo>
                  <a:close/>
                  <a:moveTo>
                    <a:pt x="163" y="0"/>
                  </a:moveTo>
                  <a:cubicBezTo>
                    <a:pt x="157" y="0"/>
                    <a:pt x="152" y="2"/>
                    <a:pt x="149" y="6"/>
                  </a:cubicBezTo>
                  <a:cubicBezTo>
                    <a:pt x="145" y="9"/>
                    <a:pt x="144" y="14"/>
                    <a:pt x="144" y="20"/>
                  </a:cubicBezTo>
                  <a:cubicBezTo>
                    <a:pt x="144" y="26"/>
                    <a:pt x="145" y="31"/>
                    <a:pt x="149" y="34"/>
                  </a:cubicBezTo>
                  <a:cubicBezTo>
                    <a:pt x="152" y="38"/>
                    <a:pt x="157" y="40"/>
                    <a:pt x="163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1" y="30"/>
                    <a:pt x="159" y="29"/>
                    <a:pt x="158" y="27"/>
                  </a:cubicBezTo>
                  <a:cubicBezTo>
                    <a:pt x="157" y="25"/>
                    <a:pt x="156" y="23"/>
                    <a:pt x="156" y="20"/>
                  </a:cubicBezTo>
                  <a:cubicBezTo>
                    <a:pt x="156" y="17"/>
                    <a:pt x="157" y="15"/>
                    <a:pt x="158" y="13"/>
                  </a:cubicBezTo>
                  <a:cubicBezTo>
                    <a:pt x="159" y="11"/>
                    <a:pt x="161" y="10"/>
                    <a:pt x="16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gray">
            <a:xfrm>
              <a:off x="5940" y="3984"/>
              <a:ext cx="609" cy="51"/>
            </a:xfrm>
            <a:custGeom>
              <a:avLst/>
              <a:gdLst>
                <a:gd name="T0" fmla="*/ 13 w 201"/>
                <a:gd name="T1" fmla="*/ 5 h 17"/>
                <a:gd name="T2" fmla="*/ 3 w 201"/>
                <a:gd name="T3" fmla="*/ 13 h 17"/>
                <a:gd name="T4" fmla="*/ 11 w 201"/>
                <a:gd name="T5" fmla="*/ 7 h 17"/>
                <a:gd name="T6" fmla="*/ 16 w 201"/>
                <a:gd name="T7" fmla="*/ 15 h 17"/>
                <a:gd name="T8" fmla="*/ 33 w 201"/>
                <a:gd name="T9" fmla="*/ 13 h 17"/>
                <a:gd name="T10" fmla="*/ 20 w 201"/>
                <a:gd name="T11" fmla="*/ 11 h 17"/>
                <a:gd name="T12" fmla="*/ 16 w 201"/>
                <a:gd name="T13" fmla="*/ 4 h 17"/>
                <a:gd name="T14" fmla="*/ 30 w 201"/>
                <a:gd name="T15" fmla="*/ 13 h 17"/>
                <a:gd name="T16" fmla="*/ 50 w 201"/>
                <a:gd name="T17" fmla="*/ 5 h 17"/>
                <a:gd name="T18" fmla="*/ 39 w 201"/>
                <a:gd name="T19" fmla="*/ 13 h 17"/>
                <a:gd name="T20" fmla="*/ 48 w 201"/>
                <a:gd name="T21" fmla="*/ 13 h 17"/>
                <a:gd name="T22" fmla="*/ 68 w 201"/>
                <a:gd name="T23" fmla="*/ 9 h 17"/>
                <a:gd name="T24" fmla="*/ 57 w 201"/>
                <a:gd name="T25" fmla="*/ 6 h 17"/>
                <a:gd name="T26" fmla="*/ 58 w 201"/>
                <a:gd name="T27" fmla="*/ 4 h 17"/>
                <a:gd name="T28" fmla="*/ 58 w 201"/>
                <a:gd name="T29" fmla="*/ 13 h 17"/>
                <a:gd name="T30" fmla="*/ 57 w 201"/>
                <a:gd name="T31" fmla="*/ 10 h 17"/>
                <a:gd name="T32" fmla="*/ 88 w 201"/>
                <a:gd name="T33" fmla="*/ 13 h 17"/>
                <a:gd name="T34" fmla="*/ 83 w 201"/>
                <a:gd name="T35" fmla="*/ 10 h 17"/>
                <a:gd name="T36" fmla="*/ 71 w 201"/>
                <a:gd name="T37" fmla="*/ 0 h 17"/>
                <a:gd name="T38" fmla="*/ 81 w 201"/>
                <a:gd name="T39" fmla="*/ 7 h 17"/>
                <a:gd name="T40" fmla="*/ 86 w 201"/>
                <a:gd name="T41" fmla="*/ 4 h 17"/>
                <a:gd name="T42" fmla="*/ 102 w 201"/>
                <a:gd name="T43" fmla="*/ 4 h 17"/>
                <a:gd name="T44" fmla="*/ 105 w 201"/>
                <a:gd name="T45" fmla="*/ 0 h 17"/>
                <a:gd name="T46" fmla="*/ 105 w 201"/>
                <a:gd name="T47" fmla="*/ 0 h 17"/>
                <a:gd name="T48" fmla="*/ 120 w 201"/>
                <a:gd name="T49" fmla="*/ 12 h 17"/>
                <a:gd name="T50" fmla="*/ 135 w 201"/>
                <a:gd name="T51" fmla="*/ 10 h 17"/>
                <a:gd name="T52" fmla="*/ 123 w 201"/>
                <a:gd name="T53" fmla="*/ 3 h 17"/>
                <a:gd name="T54" fmla="*/ 132 w 201"/>
                <a:gd name="T55" fmla="*/ 6 h 17"/>
                <a:gd name="T56" fmla="*/ 131 w 201"/>
                <a:gd name="T57" fmla="*/ 11 h 17"/>
                <a:gd name="T58" fmla="*/ 122 w 201"/>
                <a:gd name="T59" fmla="*/ 7 h 17"/>
                <a:gd name="T60" fmla="*/ 138 w 201"/>
                <a:gd name="T61" fmla="*/ 17 h 17"/>
                <a:gd name="T62" fmla="*/ 152 w 201"/>
                <a:gd name="T63" fmla="*/ 12 h 17"/>
                <a:gd name="T64" fmla="*/ 138 w 201"/>
                <a:gd name="T65" fmla="*/ 4 h 17"/>
                <a:gd name="T66" fmla="*/ 151 w 201"/>
                <a:gd name="T67" fmla="*/ 7 h 17"/>
                <a:gd name="T68" fmla="*/ 140 w 201"/>
                <a:gd name="T69" fmla="*/ 11 h 17"/>
                <a:gd name="T70" fmla="*/ 160 w 201"/>
                <a:gd name="T71" fmla="*/ 13 h 17"/>
                <a:gd name="T72" fmla="*/ 157 w 201"/>
                <a:gd name="T73" fmla="*/ 3 h 17"/>
                <a:gd name="T74" fmla="*/ 177 w 201"/>
                <a:gd name="T75" fmla="*/ 13 h 17"/>
                <a:gd name="T76" fmla="*/ 162 w 201"/>
                <a:gd name="T77" fmla="*/ 4 h 17"/>
                <a:gd name="T78" fmla="*/ 174 w 201"/>
                <a:gd name="T79" fmla="*/ 6 h 17"/>
                <a:gd name="T80" fmla="*/ 180 w 201"/>
                <a:gd name="T81" fmla="*/ 4 h 17"/>
                <a:gd name="T82" fmla="*/ 183 w 201"/>
                <a:gd name="T83" fmla="*/ 0 h 17"/>
                <a:gd name="T84" fmla="*/ 183 w 201"/>
                <a:gd name="T85" fmla="*/ 0 h 17"/>
                <a:gd name="T86" fmla="*/ 199 w 201"/>
                <a:gd name="T87" fmla="*/ 7 h 17"/>
                <a:gd name="T88" fmla="*/ 187 w 201"/>
                <a:gd name="T89" fmla="*/ 12 h 17"/>
                <a:gd name="T90" fmla="*/ 201 w 201"/>
                <a:gd name="T91" fmla="*/ 6 h 17"/>
                <a:gd name="T92" fmla="*/ 186 w 201"/>
                <a:gd name="T93" fmla="*/ 6 h 17"/>
                <a:gd name="T94" fmla="*/ 190 w 201"/>
                <a:gd name="T9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7">
                  <a:moveTo>
                    <a:pt x="11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3" y="5"/>
                    <a:pt x="13" y="5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lose/>
                  <a:moveTo>
                    <a:pt x="30" y="13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7"/>
                    <a:pt x="31" y="17"/>
                    <a:pt x="32" y="16"/>
                  </a:cubicBezTo>
                  <a:cubicBezTo>
                    <a:pt x="32" y="15"/>
                    <a:pt x="33" y="14"/>
                    <a:pt x="33" y="1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2"/>
                    <a:pt x="17" y="12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30" y="13"/>
                    <a:pt x="30" y="13"/>
                    <a:pt x="30" y="13"/>
                  </a:cubicBezTo>
                  <a:close/>
                  <a:moveTo>
                    <a:pt x="48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5"/>
                    <a:pt x="50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8" y="6"/>
                    <a:pt x="48" y="7"/>
                  </a:cubicBezTo>
                  <a:lnTo>
                    <a:pt x="48" y="13"/>
                  </a:lnTo>
                  <a:close/>
                  <a:moveTo>
                    <a:pt x="57" y="10"/>
                  </a:moveTo>
                  <a:cubicBezTo>
                    <a:pt x="57" y="10"/>
                    <a:pt x="57" y="10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7" y="7"/>
                    <a:pt x="57" y="6"/>
                    <a:pt x="57" y="6"/>
                  </a:cubicBezTo>
                  <a:cubicBezTo>
                    <a:pt x="57" y="6"/>
                    <a:pt x="58" y="6"/>
                    <a:pt x="5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5" y="4"/>
                    <a:pt x="55" y="5"/>
                  </a:cubicBezTo>
                  <a:cubicBezTo>
                    <a:pt x="54" y="6"/>
                    <a:pt x="54" y="7"/>
                    <a:pt x="54" y="8"/>
                  </a:cubicBezTo>
                  <a:cubicBezTo>
                    <a:pt x="54" y="10"/>
                    <a:pt x="54" y="11"/>
                    <a:pt x="55" y="12"/>
                  </a:cubicBezTo>
                  <a:cubicBezTo>
                    <a:pt x="55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7" y="11"/>
                    <a:pt x="57" y="10"/>
                  </a:cubicBezTo>
                  <a:moveTo>
                    <a:pt x="84" y="7"/>
                  </a:moveTo>
                  <a:cubicBezTo>
                    <a:pt x="85" y="7"/>
                    <a:pt x="86" y="8"/>
                    <a:pt x="86" y="8"/>
                  </a:cubicBezTo>
                  <a:cubicBezTo>
                    <a:pt x="88" y="9"/>
                    <a:pt x="88" y="10"/>
                    <a:pt x="88" y="12"/>
                  </a:cubicBezTo>
                  <a:cubicBezTo>
                    <a:pt x="88" y="12"/>
                    <a:pt x="88" y="13"/>
                    <a:pt x="88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85" y="12"/>
                    <a:pt x="85" y="12"/>
                  </a:cubicBezTo>
                  <a:cubicBezTo>
                    <a:pt x="85" y="11"/>
                    <a:pt x="85" y="11"/>
                    <a:pt x="85" y="10"/>
                  </a:cubicBezTo>
                  <a:cubicBezTo>
                    <a:pt x="85" y="10"/>
                    <a:pt x="84" y="10"/>
                    <a:pt x="83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7"/>
                    <a:pt x="83" y="7"/>
                  </a:cubicBezTo>
                  <a:cubicBezTo>
                    <a:pt x="83" y="6"/>
                    <a:pt x="84" y="6"/>
                    <a:pt x="84" y="5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7"/>
                    <a:pt x="85" y="7"/>
                    <a:pt x="84" y="7"/>
                  </a:cubicBezTo>
                  <a:close/>
                  <a:moveTo>
                    <a:pt x="105" y="4"/>
                  </a:moveTo>
                  <a:cubicBezTo>
                    <a:pt x="102" y="4"/>
                    <a:pt x="102" y="4"/>
                    <a:pt x="102" y="4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5" y="13"/>
                    <a:pt x="105" y="13"/>
                    <a:pt x="105" y="13"/>
                  </a:cubicBezTo>
                  <a:lnTo>
                    <a:pt x="105" y="4"/>
                  </a:lnTo>
                  <a:close/>
                  <a:moveTo>
                    <a:pt x="10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5" y="3"/>
                    <a:pt x="105" y="3"/>
                    <a:pt x="105" y="3"/>
                  </a:cubicBezTo>
                  <a:lnTo>
                    <a:pt x="105" y="0"/>
                  </a:lnTo>
                  <a:close/>
                  <a:moveTo>
                    <a:pt x="120" y="4"/>
                  </a:moveTo>
                  <a:cubicBezTo>
                    <a:pt x="119" y="5"/>
                    <a:pt x="119" y="6"/>
                    <a:pt x="119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1"/>
                    <a:pt x="119" y="11"/>
                    <a:pt x="120" y="12"/>
                  </a:cubicBezTo>
                  <a:cubicBezTo>
                    <a:pt x="121" y="13"/>
                    <a:pt x="122" y="13"/>
                    <a:pt x="123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3" y="13"/>
                    <a:pt x="133" y="13"/>
                    <a:pt x="134" y="12"/>
                  </a:cubicBezTo>
                  <a:cubicBezTo>
                    <a:pt x="135" y="11"/>
                    <a:pt x="135" y="11"/>
                    <a:pt x="135" y="1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6"/>
                    <a:pt x="135" y="5"/>
                    <a:pt x="134" y="4"/>
                  </a:cubicBezTo>
                  <a:cubicBezTo>
                    <a:pt x="133" y="4"/>
                    <a:pt x="133" y="3"/>
                    <a:pt x="132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1" y="4"/>
                    <a:pt x="120" y="4"/>
                  </a:cubicBezTo>
                  <a:moveTo>
                    <a:pt x="123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1" y="6"/>
                    <a:pt x="131" y="6"/>
                    <a:pt x="132" y="6"/>
                  </a:cubicBezTo>
                  <a:cubicBezTo>
                    <a:pt x="132" y="6"/>
                    <a:pt x="132" y="7"/>
                    <a:pt x="132" y="7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1"/>
                    <a:pt x="123" y="11"/>
                    <a:pt x="122" y="10"/>
                  </a:cubicBezTo>
                  <a:cubicBezTo>
                    <a:pt x="122" y="10"/>
                    <a:pt x="122" y="10"/>
                    <a:pt x="122" y="9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7"/>
                    <a:pt x="122" y="6"/>
                    <a:pt x="122" y="6"/>
                  </a:cubicBezTo>
                  <a:cubicBezTo>
                    <a:pt x="123" y="6"/>
                    <a:pt x="123" y="6"/>
                    <a:pt x="123" y="6"/>
                  </a:cubicBezTo>
                  <a:moveTo>
                    <a:pt x="138" y="4"/>
                  </a:moveTo>
                  <a:cubicBezTo>
                    <a:pt x="138" y="17"/>
                    <a:pt x="138" y="17"/>
                    <a:pt x="138" y="17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1" y="13"/>
                    <a:pt x="151" y="13"/>
                    <a:pt x="152" y="12"/>
                  </a:cubicBezTo>
                  <a:cubicBezTo>
                    <a:pt x="153" y="12"/>
                    <a:pt x="154" y="10"/>
                    <a:pt x="154" y="8"/>
                  </a:cubicBezTo>
                  <a:cubicBezTo>
                    <a:pt x="154" y="7"/>
                    <a:pt x="154" y="6"/>
                    <a:pt x="154" y="6"/>
                  </a:cubicBezTo>
                  <a:cubicBezTo>
                    <a:pt x="153" y="4"/>
                    <a:pt x="152" y="4"/>
                    <a:pt x="150" y="4"/>
                  </a:cubicBezTo>
                  <a:lnTo>
                    <a:pt x="138" y="4"/>
                  </a:lnTo>
                  <a:close/>
                  <a:moveTo>
                    <a:pt x="140" y="11"/>
                  </a:moveTo>
                  <a:cubicBezTo>
                    <a:pt x="140" y="6"/>
                    <a:pt x="140" y="6"/>
                    <a:pt x="140" y="6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50" y="6"/>
                    <a:pt x="150" y="6"/>
                    <a:pt x="151" y="7"/>
                  </a:cubicBezTo>
                  <a:cubicBezTo>
                    <a:pt x="151" y="7"/>
                    <a:pt x="151" y="8"/>
                    <a:pt x="151" y="8"/>
                  </a:cubicBezTo>
                  <a:cubicBezTo>
                    <a:pt x="151" y="9"/>
                    <a:pt x="151" y="10"/>
                    <a:pt x="151" y="10"/>
                  </a:cubicBezTo>
                  <a:cubicBezTo>
                    <a:pt x="150" y="10"/>
                    <a:pt x="150" y="11"/>
                    <a:pt x="149" y="11"/>
                  </a:cubicBezTo>
                  <a:lnTo>
                    <a:pt x="140" y="11"/>
                  </a:lnTo>
                  <a:close/>
                  <a:moveTo>
                    <a:pt x="160" y="4"/>
                  </a:moveTo>
                  <a:cubicBezTo>
                    <a:pt x="157" y="4"/>
                    <a:pt x="157" y="4"/>
                    <a:pt x="157" y="4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0" y="13"/>
                    <a:pt x="160" y="13"/>
                    <a:pt x="160" y="13"/>
                  </a:cubicBezTo>
                  <a:lnTo>
                    <a:pt x="160" y="4"/>
                  </a:lnTo>
                  <a:close/>
                  <a:moveTo>
                    <a:pt x="16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60" y="3"/>
                    <a:pt x="160" y="3"/>
                    <a:pt x="160" y="3"/>
                  </a:cubicBezTo>
                  <a:lnTo>
                    <a:pt x="160" y="0"/>
                  </a:lnTo>
                  <a:close/>
                  <a:moveTo>
                    <a:pt x="175" y="13"/>
                  </a:moveTo>
                  <a:cubicBezTo>
                    <a:pt x="177" y="13"/>
                    <a:pt x="177" y="13"/>
                    <a:pt x="177" y="13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6"/>
                    <a:pt x="177" y="5"/>
                    <a:pt x="177" y="5"/>
                  </a:cubicBezTo>
                  <a:cubicBezTo>
                    <a:pt x="176" y="4"/>
                    <a:pt x="175" y="4"/>
                    <a:pt x="174" y="4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4" y="6"/>
                    <a:pt x="175" y="6"/>
                    <a:pt x="175" y="7"/>
                  </a:cubicBezTo>
                  <a:lnTo>
                    <a:pt x="175" y="13"/>
                  </a:lnTo>
                  <a:close/>
                  <a:moveTo>
                    <a:pt x="183" y="4"/>
                  </a:moveTo>
                  <a:cubicBezTo>
                    <a:pt x="180" y="4"/>
                    <a:pt x="180" y="4"/>
                    <a:pt x="180" y="4"/>
                  </a:cubicBezTo>
                  <a:cubicBezTo>
                    <a:pt x="180" y="13"/>
                    <a:pt x="180" y="13"/>
                    <a:pt x="180" y="13"/>
                  </a:cubicBezTo>
                  <a:cubicBezTo>
                    <a:pt x="183" y="13"/>
                    <a:pt x="183" y="13"/>
                    <a:pt x="183" y="13"/>
                  </a:cubicBezTo>
                  <a:lnTo>
                    <a:pt x="183" y="4"/>
                  </a:lnTo>
                  <a:close/>
                  <a:moveTo>
                    <a:pt x="183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3"/>
                    <a:pt x="180" y="3"/>
                    <a:pt x="180" y="3"/>
                  </a:cubicBezTo>
                  <a:cubicBezTo>
                    <a:pt x="183" y="3"/>
                    <a:pt x="183" y="3"/>
                    <a:pt x="183" y="3"/>
                  </a:cubicBezTo>
                  <a:lnTo>
                    <a:pt x="183" y="0"/>
                  </a:lnTo>
                  <a:close/>
                  <a:moveTo>
                    <a:pt x="197" y="6"/>
                  </a:moveTo>
                  <a:cubicBezTo>
                    <a:pt x="197" y="6"/>
                    <a:pt x="198" y="6"/>
                    <a:pt x="198" y="6"/>
                  </a:cubicBezTo>
                  <a:cubicBezTo>
                    <a:pt x="198" y="6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7"/>
                    <a:pt x="187" y="8"/>
                    <a:pt x="187" y="8"/>
                  </a:cubicBezTo>
                  <a:cubicBezTo>
                    <a:pt x="186" y="9"/>
                    <a:pt x="186" y="9"/>
                    <a:pt x="186" y="10"/>
                  </a:cubicBezTo>
                  <a:cubicBezTo>
                    <a:pt x="186" y="11"/>
                    <a:pt x="186" y="12"/>
                    <a:pt x="187" y="12"/>
                  </a:cubicBezTo>
                  <a:cubicBezTo>
                    <a:pt x="187" y="13"/>
                    <a:pt x="188" y="13"/>
                    <a:pt x="189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7"/>
                    <a:pt x="201" y="6"/>
                    <a:pt x="201" y="6"/>
                  </a:cubicBezTo>
                  <a:cubicBezTo>
                    <a:pt x="201" y="5"/>
                    <a:pt x="201" y="5"/>
                    <a:pt x="200" y="5"/>
                  </a:cubicBezTo>
                  <a:cubicBezTo>
                    <a:pt x="200" y="4"/>
                    <a:pt x="199" y="4"/>
                    <a:pt x="198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6" y="6"/>
                    <a:pt x="186" y="6"/>
                    <a:pt x="186" y="6"/>
                  </a:cubicBezTo>
                  <a:lnTo>
                    <a:pt x="197" y="6"/>
                  </a:lnTo>
                  <a:close/>
                  <a:moveTo>
                    <a:pt x="190" y="11"/>
                  </a:moveTo>
                  <a:cubicBezTo>
                    <a:pt x="189" y="11"/>
                    <a:pt x="189" y="11"/>
                    <a:pt x="189" y="10"/>
                  </a:cubicBezTo>
                  <a:cubicBezTo>
                    <a:pt x="189" y="10"/>
                    <a:pt x="189" y="9"/>
                    <a:pt x="190" y="9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9" y="11"/>
                    <a:pt x="199" y="11"/>
                    <a:pt x="199" y="11"/>
                  </a:cubicBezTo>
                  <a:lnTo>
                    <a:pt x="190" y="1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gray">
            <a:xfrm>
              <a:off x="5940" y="3167"/>
              <a:ext cx="612" cy="605"/>
            </a:xfrm>
            <a:custGeom>
              <a:avLst/>
              <a:gdLst>
                <a:gd name="T0" fmla="*/ 197 w 202"/>
                <a:gd name="T1" fmla="*/ 5 h 200"/>
                <a:gd name="T2" fmla="*/ 183 w 202"/>
                <a:gd name="T3" fmla="*/ 0 h 200"/>
                <a:gd name="T4" fmla="*/ 143 w 202"/>
                <a:gd name="T5" fmla="*/ 0 h 200"/>
                <a:gd name="T6" fmla="*/ 59 w 202"/>
                <a:gd name="T7" fmla="*/ 0 h 200"/>
                <a:gd name="T8" fmla="*/ 18 w 202"/>
                <a:gd name="T9" fmla="*/ 0 h 200"/>
                <a:gd name="T10" fmla="*/ 5 w 202"/>
                <a:gd name="T11" fmla="*/ 5 h 200"/>
                <a:gd name="T12" fmla="*/ 1 w 202"/>
                <a:gd name="T13" fmla="*/ 14 h 200"/>
                <a:gd name="T14" fmla="*/ 116 w 202"/>
                <a:gd name="T15" fmla="*/ 52 h 200"/>
                <a:gd name="T16" fmla="*/ 116 w 202"/>
                <a:gd name="T17" fmla="*/ 52 h 200"/>
                <a:gd name="T18" fmla="*/ 120 w 202"/>
                <a:gd name="T19" fmla="*/ 51 h 200"/>
                <a:gd name="T20" fmla="*/ 128 w 202"/>
                <a:gd name="T21" fmla="*/ 59 h 200"/>
                <a:gd name="T22" fmla="*/ 120 w 202"/>
                <a:gd name="T23" fmla="*/ 67 h 200"/>
                <a:gd name="T24" fmla="*/ 115 w 202"/>
                <a:gd name="T25" fmla="*/ 66 h 200"/>
                <a:gd name="T26" fmla="*/ 0 w 202"/>
                <a:gd name="T27" fmla="*/ 101 h 200"/>
                <a:gd name="T28" fmla="*/ 0 w 202"/>
                <a:gd name="T29" fmla="*/ 181 h 200"/>
                <a:gd name="T30" fmla="*/ 5 w 202"/>
                <a:gd name="T31" fmla="*/ 195 h 200"/>
                <a:gd name="T32" fmla="*/ 18 w 202"/>
                <a:gd name="T33" fmla="*/ 200 h 200"/>
                <a:gd name="T34" fmla="*/ 59 w 202"/>
                <a:gd name="T35" fmla="*/ 200 h 200"/>
                <a:gd name="T36" fmla="*/ 104 w 202"/>
                <a:gd name="T37" fmla="*/ 200 h 200"/>
                <a:gd name="T38" fmla="*/ 114 w 202"/>
                <a:gd name="T39" fmla="*/ 79 h 200"/>
                <a:gd name="T40" fmla="*/ 114 w 202"/>
                <a:gd name="T41" fmla="*/ 79 h 200"/>
                <a:gd name="T42" fmla="*/ 133 w 202"/>
                <a:gd name="T43" fmla="*/ 74 h 200"/>
                <a:gd name="T44" fmla="*/ 152 w 202"/>
                <a:gd name="T45" fmla="*/ 79 h 200"/>
                <a:gd name="T46" fmla="*/ 152 w 202"/>
                <a:gd name="T47" fmla="*/ 79 h 200"/>
                <a:gd name="T48" fmla="*/ 162 w 202"/>
                <a:gd name="T49" fmla="*/ 200 h 200"/>
                <a:gd name="T50" fmla="*/ 165 w 202"/>
                <a:gd name="T51" fmla="*/ 200 h 200"/>
                <a:gd name="T52" fmla="*/ 183 w 202"/>
                <a:gd name="T53" fmla="*/ 200 h 200"/>
                <a:gd name="T54" fmla="*/ 197 w 202"/>
                <a:gd name="T55" fmla="*/ 195 h 200"/>
                <a:gd name="T56" fmla="*/ 202 w 202"/>
                <a:gd name="T57" fmla="*/ 181 h 200"/>
                <a:gd name="T58" fmla="*/ 202 w 202"/>
                <a:gd name="T59" fmla="*/ 19 h 200"/>
                <a:gd name="T60" fmla="*/ 197 w 202"/>
                <a:gd name="T61" fmla="*/ 5 h 200"/>
                <a:gd name="T62" fmla="*/ 149 w 202"/>
                <a:gd name="T63" fmla="*/ 46 h 200"/>
                <a:gd name="T64" fmla="*/ 152 w 202"/>
                <a:gd name="T65" fmla="*/ 76 h 200"/>
                <a:gd name="T66" fmla="*/ 152 w 202"/>
                <a:gd name="T67" fmla="*/ 76 h 200"/>
                <a:gd name="T68" fmla="*/ 133 w 202"/>
                <a:gd name="T69" fmla="*/ 72 h 200"/>
                <a:gd name="T70" fmla="*/ 114 w 202"/>
                <a:gd name="T71" fmla="*/ 76 h 200"/>
                <a:gd name="T72" fmla="*/ 114 w 202"/>
                <a:gd name="T73" fmla="*/ 76 h 200"/>
                <a:gd name="T74" fmla="*/ 115 w 202"/>
                <a:gd name="T75" fmla="*/ 69 h 200"/>
                <a:gd name="T76" fmla="*/ 115 w 202"/>
                <a:gd name="T77" fmla="*/ 69 h 200"/>
                <a:gd name="T78" fmla="*/ 120 w 202"/>
                <a:gd name="T79" fmla="*/ 70 h 200"/>
                <a:gd name="T80" fmla="*/ 131 w 202"/>
                <a:gd name="T81" fmla="*/ 59 h 200"/>
                <a:gd name="T82" fmla="*/ 120 w 202"/>
                <a:gd name="T83" fmla="*/ 48 h 200"/>
                <a:gd name="T84" fmla="*/ 116 w 202"/>
                <a:gd name="T85" fmla="*/ 49 h 200"/>
                <a:gd name="T86" fmla="*/ 117 w 202"/>
                <a:gd name="T87" fmla="*/ 46 h 200"/>
                <a:gd name="T88" fmla="*/ 114 w 202"/>
                <a:gd name="T89" fmla="*/ 43 h 200"/>
                <a:gd name="T90" fmla="*/ 127 w 202"/>
                <a:gd name="T91" fmla="*/ 37 h 200"/>
                <a:gd name="T92" fmla="*/ 127 w 202"/>
                <a:gd name="T93" fmla="*/ 37 h 200"/>
                <a:gd name="T94" fmla="*/ 133 w 202"/>
                <a:gd name="T95" fmla="*/ 32 h 200"/>
                <a:gd name="T96" fmla="*/ 139 w 202"/>
                <a:gd name="T97" fmla="*/ 37 h 200"/>
                <a:gd name="T98" fmla="*/ 139 w 202"/>
                <a:gd name="T99" fmla="*/ 37 h 200"/>
                <a:gd name="T100" fmla="*/ 152 w 202"/>
                <a:gd name="T101" fmla="*/ 43 h 200"/>
                <a:gd name="T102" fmla="*/ 149 w 202"/>
                <a:gd name="T103" fmla="*/ 4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0">
                  <a:moveTo>
                    <a:pt x="197" y="5"/>
                  </a:moveTo>
                  <a:cubicBezTo>
                    <a:pt x="194" y="1"/>
                    <a:pt x="189" y="0"/>
                    <a:pt x="18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8" y="1"/>
                    <a:pt x="5" y="5"/>
                  </a:cubicBezTo>
                  <a:cubicBezTo>
                    <a:pt x="3" y="7"/>
                    <a:pt x="1" y="11"/>
                    <a:pt x="1" y="14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7" y="51"/>
                    <a:pt x="119" y="51"/>
                    <a:pt x="120" y="51"/>
                  </a:cubicBezTo>
                  <a:cubicBezTo>
                    <a:pt x="125" y="51"/>
                    <a:pt x="128" y="54"/>
                    <a:pt x="128" y="59"/>
                  </a:cubicBezTo>
                  <a:cubicBezTo>
                    <a:pt x="128" y="64"/>
                    <a:pt x="125" y="67"/>
                    <a:pt x="120" y="67"/>
                  </a:cubicBezTo>
                  <a:cubicBezTo>
                    <a:pt x="118" y="67"/>
                    <a:pt x="116" y="67"/>
                    <a:pt x="115" y="66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2" y="192"/>
                    <a:pt x="5" y="195"/>
                  </a:cubicBezTo>
                  <a:cubicBezTo>
                    <a:pt x="8" y="198"/>
                    <a:pt x="13" y="200"/>
                    <a:pt x="18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20" y="76"/>
                    <a:pt x="126" y="74"/>
                    <a:pt x="133" y="74"/>
                  </a:cubicBezTo>
                  <a:cubicBezTo>
                    <a:pt x="139" y="74"/>
                    <a:pt x="146" y="76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83" y="200"/>
                    <a:pt x="183" y="200"/>
                    <a:pt x="183" y="200"/>
                  </a:cubicBezTo>
                  <a:cubicBezTo>
                    <a:pt x="189" y="200"/>
                    <a:pt x="194" y="198"/>
                    <a:pt x="197" y="195"/>
                  </a:cubicBezTo>
                  <a:cubicBezTo>
                    <a:pt x="200" y="192"/>
                    <a:pt x="202" y="187"/>
                    <a:pt x="202" y="181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13"/>
                    <a:pt x="200" y="8"/>
                    <a:pt x="197" y="5"/>
                  </a:cubicBezTo>
                  <a:close/>
                  <a:moveTo>
                    <a:pt x="149" y="46"/>
                  </a:moveTo>
                  <a:cubicBezTo>
                    <a:pt x="152" y="76"/>
                    <a:pt x="152" y="76"/>
                    <a:pt x="152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46" y="73"/>
                    <a:pt x="140" y="72"/>
                    <a:pt x="133" y="72"/>
                  </a:cubicBezTo>
                  <a:cubicBezTo>
                    <a:pt x="126" y="72"/>
                    <a:pt x="120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5" y="69"/>
                    <a:pt x="115" y="69"/>
                    <a:pt x="115" y="69"/>
                  </a:cubicBezTo>
                  <a:cubicBezTo>
                    <a:pt x="116" y="70"/>
                    <a:pt x="118" y="70"/>
                    <a:pt x="120" y="70"/>
                  </a:cubicBezTo>
                  <a:cubicBezTo>
                    <a:pt x="126" y="70"/>
                    <a:pt x="131" y="65"/>
                    <a:pt x="131" y="59"/>
                  </a:cubicBezTo>
                  <a:cubicBezTo>
                    <a:pt x="131" y="53"/>
                    <a:pt x="126" y="48"/>
                    <a:pt x="120" y="48"/>
                  </a:cubicBezTo>
                  <a:cubicBezTo>
                    <a:pt x="119" y="48"/>
                    <a:pt x="118" y="48"/>
                    <a:pt x="116" y="49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5" y="45"/>
                    <a:pt x="114" y="44"/>
                    <a:pt x="114" y="43"/>
                  </a:cubicBezTo>
                  <a:cubicBezTo>
                    <a:pt x="114" y="40"/>
                    <a:pt x="119" y="38"/>
                    <a:pt x="127" y="37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4"/>
                    <a:pt x="130" y="32"/>
                    <a:pt x="133" y="32"/>
                  </a:cubicBezTo>
                  <a:cubicBezTo>
                    <a:pt x="136" y="32"/>
                    <a:pt x="138" y="34"/>
                    <a:pt x="139" y="37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6" y="38"/>
                    <a:pt x="152" y="40"/>
                    <a:pt x="152" y="43"/>
                  </a:cubicBezTo>
                  <a:cubicBezTo>
                    <a:pt x="152" y="44"/>
                    <a:pt x="151" y="45"/>
                    <a:pt x="149" y="46"/>
                  </a:cubicBezTo>
                  <a:close/>
                </a:path>
              </a:pathLst>
            </a:custGeom>
            <a:solidFill>
              <a:srgbClr val="F29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69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540002" y="0"/>
            <a:ext cx="9799200" cy="86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540002" y="1600203"/>
            <a:ext cx="10971372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609521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4165059" y="6356353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8736463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14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12" Type="http://schemas.openxmlformats.org/officeDocument/2006/relationships/image" Target="../media/image106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3.jpeg"/><Relationship Id="rId11" Type="http://schemas.openxmlformats.org/officeDocument/2006/relationships/image" Target="../media/image98.png"/><Relationship Id="rId5" Type="http://schemas.openxmlformats.org/officeDocument/2006/relationships/image" Target="../media/image102.jpeg"/><Relationship Id="rId10" Type="http://schemas.openxmlformats.org/officeDocument/2006/relationships/image" Target="../media/image97.png"/><Relationship Id="rId4" Type="http://schemas.openxmlformats.org/officeDocument/2006/relationships/image" Target="../media/image101.jpeg"/><Relationship Id="rId9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893"/>
          <a:stretch/>
        </p:blipFill>
        <p:spPr bwMode="auto">
          <a:xfrm>
            <a:off x="-7641" y="1444402"/>
            <a:ext cx="12198053" cy="59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5557" y="260648"/>
            <a:ext cx="9799200" cy="864000"/>
          </a:xfrm>
        </p:spPr>
        <p:txBody>
          <a:bodyPr anchor="t"/>
          <a:lstStyle/>
          <a:p>
            <a:r>
              <a:rPr lang="pl-PL" sz="2800" dirty="0"/>
              <a:t>Analiza semiotyczna marki ENERGA</a:t>
            </a:r>
            <a:endParaRPr lang="pl-PL" sz="2800" dirty="0">
              <a:effectLst/>
            </a:endParaRPr>
          </a:p>
        </p:txBody>
      </p:sp>
      <p:sp>
        <p:nvSpPr>
          <p:cNvPr id="3" name="AutoShape 2" descr="Znalezione obrazy dla zapytania compa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6" name="Tytuł 1"/>
          <p:cNvSpPr txBox="1">
            <a:spLocks/>
          </p:cNvSpPr>
          <p:nvPr/>
        </p:nvSpPr>
        <p:spPr bwMode="gray">
          <a:xfrm>
            <a:off x="6095207" y="3429000"/>
            <a:ext cx="5898544" cy="86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dirty="0">
                <a:solidFill>
                  <a:schemeClr val="bg1"/>
                </a:solidFill>
              </a:rPr>
              <a:t>CZTERY WYMIARY MARKI</a:t>
            </a:r>
          </a:p>
        </p:txBody>
      </p:sp>
    </p:spTree>
    <p:extLst>
      <p:ext uri="{BB962C8B-B14F-4D97-AF65-F5344CB8AC3E}">
        <p14:creationId xmlns:p14="http://schemas.microsoft.com/office/powerpoint/2010/main" val="117130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11230" y="2132309"/>
            <a:ext cx="5318616" cy="3744963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w warstwie społecznej nie chce, by jego pieniądze (z rachunków za prąd) szły na inne cele niż te, które podniosą jego standard życia lub zmienią na korzyść jego codzienne funkcjowanie i bezpośrednie otoczenie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kontakt z marką jest koniecznością, oczekuje partnerskiego traktowania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usługii „audytu energetycznego” dla klientów indywidualnych oraz małych firm- optymalizacja kosztów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ubezpieczeń od przepięć i szkód w domu w pakiecie z energią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2" name="Rectangle 1"/>
          <p:cNvSpPr/>
          <p:nvPr/>
        </p:nvSpPr>
        <p:spPr>
          <a:xfrm>
            <a:off x="478582" y="1331476"/>
            <a:ext cx="4872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Podsumowanie, czego oczekuje klient?</a:t>
            </a:r>
            <a:endParaRPr lang="pl-PL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7589" y="2133040"/>
            <a:ext cx="5318616" cy="3744963"/>
          </a:xfrm>
        </p:spPr>
        <p:txBody>
          <a:bodyPr/>
          <a:lstStyle/>
          <a:p>
            <a:pPr marL="0" indent="0">
              <a:buClr>
                <a:schemeClr val="accent2"/>
              </a:buClr>
              <a:buNone/>
            </a:pPr>
            <a:r>
              <a:rPr lang="pl-PL" sz="1600" dirty="0"/>
              <a:t>Energia elektryczna jest metaforyzowana w tych samych kategoriach jak woda, powietrze czy zdrowie. Dopiero ich brak wywołuje świadomość zalet ich istnienia. W oparciu o wypowiedzi w tym obszarze konsument oczekuje: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prostych i przejrzystych zasad naliczania opłat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prostych wizualnie, czytelnych faktur (a’la telkomy)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kontakt z marką jest zawężony do dwóch podstawowych obszarów- opłaty za usługę (prąd, zmiana taryfy, przyłączenie do sieci) oraz ewentualnej reklamacji- sprawnosć i fachowość obydwu procesów wydaje się kluczowa; klient nie ma potrzeby by ten kontakt w innych kontekstach inicjować</a:t>
            </a:r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13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Fora internetowe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589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 bwMode="gray">
          <a:xfrm>
            <a:off x="2416686" y="2629242"/>
            <a:ext cx="7206912" cy="86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MEDIA MAINSTREAMOWE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20142" y="3861048"/>
            <a:ext cx="4467552" cy="720080"/>
          </a:xfrm>
        </p:spPr>
        <p:txBody>
          <a:bodyPr/>
          <a:lstStyle/>
          <a:p>
            <a:pPr marL="0" indent="0">
              <a:buNone/>
            </a:pPr>
            <a:r>
              <a:rPr lang="pl-PL" sz="1600" dirty="0"/>
              <a:t>ponad 200 artykułów i publikacji zamieszczonych w okresie od I 2017 do V 2018</a:t>
            </a:r>
          </a:p>
          <a:p>
            <a:pPr marL="0" indent="0">
              <a:buNone/>
            </a:pPr>
            <a:endParaRPr lang="pl-PL" sz="1600" dirty="0"/>
          </a:p>
          <a:p>
            <a:pPr marL="0" indent="0">
              <a:lnSpc>
                <a:spcPct val="100000"/>
              </a:lnSpc>
              <a:buClr>
                <a:schemeClr val="tx2"/>
              </a:buClr>
              <a:buNone/>
            </a:pPr>
            <a:endParaRPr lang="pl-PL" sz="1600" dirty="0"/>
          </a:p>
          <a:p>
            <a:pPr marL="0" indent="0">
              <a:lnSpc>
                <a:spcPct val="100000"/>
              </a:lnSpc>
              <a:buClr>
                <a:schemeClr val="tx2"/>
              </a:buClr>
              <a:buNone/>
            </a:pPr>
            <a:endParaRPr lang="pl-PL" sz="1600" dirty="0"/>
          </a:p>
          <a:p>
            <a:pPr>
              <a:lnSpc>
                <a:spcPct val="100000"/>
              </a:lnSpc>
              <a:buClr>
                <a:schemeClr val="tx2"/>
              </a:buClr>
            </a:pPr>
            <a:endParaRPr lang="pl-PL" sz="1600" dirty="0"/>
          </a:p>
          <a:p>
            <a:pPr>
              <a:lnSpc>
                <a:spcPct val="100000"/>
              </a:lnSpc>
              <a:buClr>
                <a:schemeClr val="tx2"/>
              </a:buClr>
            </a:pPr>
            <a:endParaRPr lang="pl-PL" sz="1600" dirty="0"/>
          </a:p>
          <a:p>
            <a:pPr marL="0" indent="0">
              <a:lnSpc>
                <a:spcPct val="100000"/>
              </a:lnSpc>
              <a:buNone/>
            </a:pPr>
            <a:endParaRPr lang="pl-PL" sz="1600" dirty="0"/>
          </a:p>
        </p:txBody>
      </p:sp>
      <p:pic>
        <p:nvPicPr>
          <p:cNvPr id="8194" name="Picture 2" descr="AktualnoÅci Gazeta Komputer Odczyt Inform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77" y="4274889"/>
            <a:ext cx="3889435" cy="257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92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22" y="1196752"/>
            <a:ext cx="10058400" cy="550373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MEDIA MAINSTREAMOWE- model</a:t>
            </a:r>
          </a:p>
        </p:txBody>
      </p:sp>
    </p:spTree>
    <p:extLst>
      <p:ext uri="{BB962C8B-B14F-4D97-AF65-F5344CB8AC3E}">
        <p14:creationId xmlns:p14="http://schemas.microsoft.com/office/powerpoint/2010/main" val="154123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378" y="4869160"/>
            <a:ext cx="1357865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schemeClr val="bg1"/>
                </a:solidFill>
              </a:rPr>
              <a:pPr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Media mainstreamowe</a:t>
            </a:r>
            <a:endParaRPr lang="en-GB" sz="2400" dirty="0"/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11230" y="2132309"/>
            <a:ext cx="5318616" cy="3744963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będąca jednym z wielu politycznych „łupów” partii rządzącej (PiS), która wprowadza tam „swoich ludzi”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przeżywającą „czystkę”, „potop”- wymianę ludzi w radach nadzorczych i kluczowych departamentach o wątpliwych kompetencjach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będąca atrakcyjnym kąskiem, skarbcem, który pada ofiarą grabieży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2" name="Rectangle 1"/>
          <p:cNvSpPr/>
          <p:nvPr/>
        </p:nvSpPr>
        <p:spPr>
          <a:xfrm>
            <a:off x="478582" y="1331476"/>
            <a:ext cx="3490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Główne obszary kryzysowe:</a:t>
            </a:r>
            <a:endParaRPr lang="pl-PL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00">
            <a:off x="702459" y="4430674"/>
            <a:ext cx="4044774" cy="151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7" y="2276870"/>
            <a:ext cx="4142315" cy="19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19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schemeClr val="bg1"/>
                </a:solidFill>
              </a:rPr>
              <a:pPr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Media mainstreamowe</a:t>
            </a:r>
            <a:endParaRPr lang="en-GB" sz="2400" dirty="0"/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11230" y="2132309"/>
            <a:ext cx="5318616" cy="3744963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stosującą nieuczciwe praktyki biznesowe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oszukującą lub świadomie wprowadzającą w błąd swoich klientów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wykorzystującą swoją pozycję monopolisty na lokalnym rynku, dla którego jedynym realnym zagrożeniem jest UOKiK- nie ponoszącym konsekwencji biznesowych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2" name="Rectangle 1"/>
          <p:cNvSpPr/>
          <p:nvPr/>
        </p:nvSpPr>
        <p:spPr>
          <a:xfrm>
            <a:off x="478582" y="1331476"/>
            <a:ext cx="3490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Główne obszary kryzysowe:</a:t>
            </a:r>
            <a:endParaRPr lang="pl-P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704892" y="2111374"/>
            <a:ext cx="3375845" cy="154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30" y="3645024"/>
            <a:ext cx="3108412" cy="202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381" y="5491311"/>
            <a:ext cx="3033713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46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schemeClr val="bg1"/>
                </a:solidFill>
              </a:rPr>
              <a:pPr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Media mainstreamowe</a:t>
            </a:r>
            <a:endParaRPr lang="en-GB" sz="2400" dirty="0"/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11230" y="2132309"/>
            <a:ext cx="5318616" cy="3744963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budzący kontrowersje, nazywany jednym ze specjalistów „dobrej zmiany”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jeden z zaufanych ludzi władzy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skuteczny menadżer na szczeblu samorządowym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uwikłany w afery korupcyjne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błyskawiczny awans- Energa jako „trampolina” do Orlenu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stanął do „walki z wiatrakami”, zanegował legalność części umów dotyczących zielonych źródeł, przez co w dyskursie jawi się jako zwolennik „polskiego węgla”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2" name="Rectangle 1"/>
          <p:cNvSpPr/>
          <p:nvPr/>
        </p:nvSpPr>
        <p:spPr>
          <a:xfrm>
            <a:off x="478582" y="1331476"/>
            <a:ext cx="3035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Postać Prezesa Obajtka:</a:t>
            </a:r>
            <a:endParaRPr lang="pl-P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00">
            <a:off x="715901" y="2132856"/>
            <a:ext cx="4719256" cy="216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381236" y="4251185"/>
            <a:ext cx="4955505" cy="206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90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schemeClr val="bg1"/>
                </a:solidFill>
              </a:rPr>
              <a:pPr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Media mainstreamowe</a:t>
            </a:r>
            <a:endParaRPr lang="en-GB" sz="2400" dirty="0"/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11230" y="2132309"/>
            <a:ext cx="5318616" cy="3744963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udoskonalnie systemu informatycznego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powołanie Rzecznika Klienta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powołanie zespołu konsultacyjnego (na lini firma- klient)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pozytywne odnoszenie się do reklamacji, postawa pro kliencka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2" name="Rectangle 1"/>
          <p:cNvSpPr/>
          <p:nvPr/>
        </p:nvSpPr>
        <p:spPr>
          <a:xfrm>
            <a:off x="478582" y="1331476"/>
            <a:ext cx="3370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Przełom z probleme faktur</a:t>
            </a:r>
            <a:endParaRPr lang="pl-P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505671" y="2132856"/>
            <a:ext cx="2521438" cy="247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013176"/>
            <a:ext cx="4895852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9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schemeClr val="bg1"/>
                </a:solidFill>
              </a:rPr>
              <a:pPr/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Media mainstreamowe</a:t>
            </a:r>
            <a:endParaRPr lang="en-GB" sz="2400" dirty="0"/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11230" y="2132309"/>
            <a:ext cx="5318616" cy="3744963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uruchomienie programu redukcji smogu w miastach poprzez dodanie nowej taryfy antysmogowej oraz dopłat do nowoczesnych pieców i systemów grzewczych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serię akcji podnoszącą poziom świadomości odbiorców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2" name="Rectangle 1"/>
          <p:cNvSpPr/>
          <p:nvPr/>
        </p:nvSpPr>
        <p:spPr>
          <a:xfrm>
            <a:off x="478582" y="1331476"/>
            <a:ext cx="3453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Program walki ze smogiem:</a:t>
            </a:r>
            <a:endParaRPr lang="pl-PL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438457" y="2576683"/>
            <a:ext cx="2650484" cy="253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790" y="4456274"/>
            <a:ext cx="2757801" cy="214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83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schemeClr val="bg1"/>
                </a:solidFill>
              </a:rPr>
              <a:pPr/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Media mainstreamowe</a:t>
            </a:r>
            <a:endParaRPr lang="en-GB" sz="2400" dirty="0"/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11230" y="2132309"/>
            <a:ext cx="5318616" cy="3744963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powołonie Centrum Badawczo Rozwojowego im. Faradaya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pionierskie testy z inteligentnym przejściem dla pieszych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inwestycje w magazyny energii oraz inteligentną sieć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2" name="Rectangle 1"/>
          <p:cNvSpPr/>
          <p:nvPr/>
        </p:nvSpPr>
        <p:spPr>
          <a:xfrm>
            <a:off x="478582" y="1331476"/>
            <a:ext cx="1480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Innowacje:</a:t>
            </a:r>
            <a:endParaRPr lang="pl-PL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62" y="2060848"/>
            <a:ext cx="3963906" cy="244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012" y="4639766"/>
            <a:ext cx="2859106" cy="195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96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4392704"/>
            <a:ext cx="2330847" cy="134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schemeClr val="bg1"/>
                </a:solidFill>
              </a:rPr>
              <a:pPr/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Media mainstreamowe</a:t>
            </a:r>
            <a:endParaRPr lang="en-GB" sz="2400" dirty="0"/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11230" y="2132309"/>
            <a:ext cx="5318616" cy="3744963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widoczna aktywność w obszarze reprezentacji kadry kobiet i mężczyzn koszykówki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aktywizacja młodych poprzez sport i elementy grywalizacji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organizacja wydarzeń łączących zdrowy, aktywny tryb życia z pasją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2" name="Rectangle 1"/>
          <p:cNvSpPr/>
          <p:nvPr/>
        </p:nvSpPr>
        <p:spPr>
          <a:xfrm>
            <a:off x="478582" y="1331476"/>
            <a:ext cx="3543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Wsparcie sportu i młodzieży</a:t>
            </a:r>
            <a:endParaRPr lang="pl-PL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2" y="2141422"/>
            <a:ext cx="3043146" cy="200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00">
            <a:off x="1105812" y="5455220"/>
            <a:ext cx="4020769" cy="36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76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Cel i zakres badania:</a:t>
            </a:r>
            <a:endParaRPr lang="en-GB" sz="2400" dirty="0"/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5557" y="1557339"/>
            <a:ext cx="5318616" cy="4103909"/>
          </a:xfrm>
        </p:spPr>
        <p:txBody>
          <a:bodyPr/>
          <a:lstStyle/>
          <a:p>
            <a:pPr marL="0" indent="0">
              <a:buNone/>
            </a:pPr>
            <a:r>
              <a:rPr lang="pl-PL" sz="1600" dirty="0"/>
              <a:t>Analiza semiotyczna marki Energa miała na celu zdiagnozowanie i zrekonstruowanie teraźniejszego wizerunku marki poprzez:</a:t>
            </a:r>
          </a:p>
          <a:p>
            <a:pPr algn="just">
              <a:buClr>
                <a:schemeClr val="tx2"/>
              </a:buClr>
            </a:pPr>
            <a:r>
              <a:rPr lang="pl-PL" sz="1600" dirty="0"/>
              <a:t>wyłonienie głównych kontekstów, w jakich marka uczestniczy</a:t>
            </a:r>
          </a:p>
          <a:p>
            <a:pPr algn="just">
              <a:buClr>
                <a:schemeClr val="tx2"/>
              </a:buClr>
            </a:pPr>
            <a:r>
              <a:rPr lang="pl-PL" sz="1600" dirty="0"/>
              <a:t>wartości jakich marka używa i do których się odwołuje</a:t>
            </a:r>
          </a:p>
          <a:p>
            <a:pPr algn="just">
              <a:buClr>
                <a:schemeClr val="tx2"/>
              </a:buClr>
            </a:pPr>
            <a:r>
              <a:rPr lang="pl-PL" sz="1600" dirty="0"/>
              <a:t>diagnozę potencjalnych problemów oraz obszarów podwyższonego ryzyka</a:t>
            </a:r>
          </a:p>
          <a:p>
            <a:pPr algn="just">
              <a:buClr>
                <a:schemeClr val="tx2"/>
              </a:buClr>
            </a:pPr>
            <a:r>
              <a:rPr lang="pl-PL" sz="1600" dirty="0"/>
              <a:t>rodzaje kodów jakimi marka operuje</a:t>
            </a:r>
          </a:p>
          <a:p>
            <a:pPr algn="just">
              <a:buClr>
                <a:schemeClr val="tx2"/>
              </a:buClr>
            </a:pPr>
            <a:r>
              <a:rPr lang="pl-PL" sz="1600" dirty="0"/>
              <a:t>wskazania potencjalnych różnic pomiędzy marką a kategorią</a:t>
            </a:r>
          </a:p>
          <a:p>
            <a:pPr algn="just">
              <a:buClr>
                <a:schemeClr val="tx2"/>
              </a:buClr>
            </a:pPr>
            <a:endParaRPr lang="pl-PL" sz="1600" dirty="0"/>
          </a:p>
          <a:p>
            <a:pPr marL="0" indent="0">
              <a:buNone/>
            </a:pPr>
            <a:endParaRPr lang="pl-PL" sz="1600" dirty="0"/>
          </a:p>
          <a:p>
            <a:pPr marL="0" indent="0">
              <a:lnSpc>
                <a:spcPct val="100000"/>
              </a:lnSpc>
              <a:buClr>
                <a:schemeClr val="tx2"/>
              </a:buClr>
              <a:buNone/>
            </a:pPr>
            <a:endParaRPr lang="pl-PL" sz="1600" dirty="0"/>
          </a:p>
          <a:p>
            <a:pPr marL="0" indent="0">
              <a:lnSpc>
                <a:spcPct val="100000"/>
              </a:lnSpc>
              <a:buClr>
                <a:schemeClr val="tx2"/>
              </a:buClr>
              <a:buNone/>
            </a:pPr>
            <a:endParaRPr lang="pl-PL" sz="1600" dirty="0"/>
          </a:p>
          <a:p>
            <a:pPr>
              <a:lnSpc>
                <a:spcPct val="100000"/>
              </a:lnSpc>
              <a:buClr>
                <a:schemeClr val="tx2"/>
              </a:buClr>
            </a:pPr>
            <a:endParaRPr lang="pl-PL" sz="1600" dirty="0"/>
          </a:p>
          <a:p>
            <a:pPr>
              <a:lnSpc>
                <a:spcPct val="100000"/>
              </a:lnSpc>
              <a:buClr>
                <a:schemeClr val="tx2"/>
              </a:buClr>
            </a:pPr>
            <a:endParaRPr lang="pl-PL" sz="1600" dirty="0"/>
          </a:p>
          <a:p>
            <a:pPr marL="0" indent="0">
              <a:lnSpc>
                <a:spcPct val="100000"/>
              </a:lnSpc>
              <a:buNone/>
            </a:pPr>
            <a:endParaRPr lang="pl-PL" sz="1600" dirty="0"/>
          </a:p>
        </p:txBody>
      </p:sp>
      <p:sp>
        <p:nvSpPr>
          <p:cNvPr id="3" name="AutoShape 2" descr="Znalezione obrazy dla zapytania writing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5" descr="Znalezione obrazy dla zapytania writing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671270" y="1556792"/>
            <a:ext cx="5318616" cy="4103909"/>
          </a:xfrm>
        </p:spPr>
        <p:txBody>
          <a:bodyPr/>
          <a:lstStyle/>
          <a:p>
            <a:pPr marL="0" indent="0">
              <a:buNone/>
            </a:pPr>
            <a:r>
              <a:rPr lang="pl-PL" sz="1600" dirty="0"/>
              <a:t>W tym celu przeprowadziliśmy  szereg  analiz materiałów jakie emituje marka, komentarzy i opinii w obszarze social media, artykułów i publikacji jakie jej dotyczą. Dodatkowo prześledziliśmy podobne aspekty komunikacji marek konkurencyjnych. </a:t>
            </a:r>
          </a:p>
          <a:p>
            <a:pPr algn="just">
              <a:buClr>
                <a:schemeClr val="tx2"/>
              </a:buClr>
            </a:pPr>
            <a:endParaRPr lang="pl-PL" sz="1600" dirty="0"/>
          </a:p>
          <a:p>
            <a:pPr marL="0" indent="0">
              <a:buNone/>
            </a:pPr>
            <a:endParaRPr lang="pl-PL" sz="1600" dirty="0"/>
          </a:p>
          <a:p>
            <a:pPr marL="0" indent="0">
              <a:lnSpc>
                <a:spcPct val="100000"/>
              </a:lnSpc>
              <a:buClr>
                <a:schemeClr val="tx2"/>
              </a:buClr>
              <a:buNone/>
            </a:pPr>
            <a:endParaRPr lang="pl-PL" sz="1600" dirty="0"/>
          </a:p>
          <a:p>
            <a:pPr marL="0" indent="0">
              <a:lnSpc>
                <a:spcPct val="100000"/>
              </a:lnSpc>
              <a:buClr>
                <a:schemeClr val="tx2"/>
              </a:buClr>
              <a:buNone/>
            </a:pPr>
            <a:endParaRPr lang="pl-PL" sz="1600" dirty="0"/>
          </a:p>
          <a:p>
            <a:pPr>
              <a:lnSpc>
                <a:spcPct val="100000"/>
              </a:lnSpc>
              <a:buClr>
                <a:schemeClr val="tx2"/>
              </a:buClr>
            </a:pPr>
            <a:endParaRPr lang="pl-PL" sz="1600" dirty="0"/>
          </a:p>
          <a:p>
            <a:pPr>
              <a:lnSpc>
                <a:spcPct val="100000"/>
              </a:lnSpc>
              <a:buClr>
                <a:schemeClr val="tx2"/>
              </a:buClr>
            </a:pPr>
            <a:endParaRPr lang="pl-PL" sz="1600" dirty="0"/>
          </a:p>
          <a:p>
            <a:pPr marL="0" indent="0">
              <a:lnSpc>
                <a:spcPct val="100000"/>
              </a:lnSpc>
              <a:buNone/>
            </a:pP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89534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schemeClr val="bg1"/>
                </a:solidFill>
              </a:rPr>
              <a:pPr/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Media mainstreamowe</a:t>
            </a:r>
            <a:endParaRPr lang="en-GB" sz="2400" dirty="0"/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11230" y="2132309"/>
            <a:ext cx="5318616" cy="3744963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wizerunek Energa w mediach jest stabilny, sygnuje markę jako ważny, sprawnie funkcjonujący element w krajobrazie regionu, jednak przeziera z niego płytkość i brak emocjonalnego (pozytywnego) kontentu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wizerunek nie odbiega w istotny sposób od wizerunku jaki funkcjonuje dla całej kategorii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2" name="Rectangle 1"/>
          <p:cNvSpPr/>
          <p:nvPr/>
        </p:nvSpPr>
        <p:spPr>
          <a:xfrm>
            <a:off x="478582" y="1331476"/>
            <a:ext cx="2071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Podsumowanie:</a:t>
            </a:r>
            <a:endParaRPr lang="pl-PL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7589" y="2133040"/>
            <a:ext cx="5318616" cy="3744963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brak jednego, wyróżnialnego kontekstu, który mógłby być dla marki siłą napędową dla zmiany lub rozwoju wizerunku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większość obszarów (oprócz tych będących w związku z polityką) jest dla marki bezpieczna i przewidywalna oraz koresponduje z typem aktywności innych marek energetycznych na rynku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angażuje się w obszar ochrony środowiska, sportu oraz innowacji w skali masowej i lokalnej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reaguje na kryzysy w obszarze obsługii klienta, przyjmując finalnie postawę pro- konsumencką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21313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 bwMode="gray">
          <a:xfrm>
            <a:off x="2416686" y="2629242"/>
            <a:ext cx="7206912" cy="86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ENERGA O SOBIE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20142" y="3861048"/>
            <a:ext cx="4467552" cy="720080"/>
          </a:xfrm>
        </p:spPr>
        <p:txBody>
          <a:bodyPr/>
          <a:lstStyle/>
          <a:p>
            <a:pPr marL="0" indent="0">
              <a:buNone/>
            </a:pPr>
            <a:r>
              <a:rPr lang="pl-PL" sz="1600" dirty="0"/>
              <a:t>ponad 100 publikacji zamieszczonych w okresie od I 2017 do V 2018 we własnych źródłach</a:t>
            </a:r>
          </a:p>
          <a:p>
            <a:pPr marL="0" indent="0">
              <a:buNone/>
            </a:pPr>
            <a:endParaRPr lang="pl-PL" sz="1600" dirty="0"/>
          </a:p>
          <a:p>
            <a:pPr marL="0" indent="0">
              <a:lnSpc>
                <a:spcPct val="100000"/>
              </a:lnSpc>
              <a:buClr>
                <a:schemeClr val="tx2"/>
              </a:buClr>
              <a:buNone/>
            </a:pPr>
            <a:endParaRPr lang="pl-PL" sz="1600" dirty="0"/>
          </a:p>
          <a:p>
            <a:pPr marL="0" indent="0">
              <a:lnSpc>
                <a:spcPct val="100000"/>
              </a:lnSpc>
              <a:buClr>
                <a:schemeClr val="tx2"/>
              </a:buClr>
              <a:buNone/>
            </a:pPr>
            <a:endParaRPr lang="pl-PL" sz="1600" dirty="0"/>
          </a:p>
          <a:p>
            <a:pPr>
              <a:lnSpc>
                <a:spcPct val="100000"/>
              </a:lnSpc>
              <a:buClr>
                <a:schemeClr val="tx2"/>
              </a:buClr>
            </a:pPr>
            <a:endParaRPr lang="pl-PL" sz="1600" dirty="0"/>
          </a:p>
          <a:p>
            <a:pPr>
              <a:lnSpc>
                <a:spcPct val="100000"/>
              </a:lnSpc>
              <a:buClr>
                <a:schemeClr val="tx2"/>
              </a:buClr>
            </a:pPr>
            <a:endParaRPr lang="pl-PL" sz="1600" dirty="0"/>
          </a:p>
          <a:p>
            <a:pPr marL="0" indent="0">
              <a:lnSpc>
                <a:spcPct val="100000"/>
              </a:lnSpc>
              <a:buNone/>
            </a:pPr>
            <a:endParaRPr lang="pl-PL" sz="16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813"/>
          <a:stretch/>
        </p:blipFill>
        <p:spPr bwMode="auto">
          <a:xfrm>
            <a:off x="-9034" y="4653137"/>
            <a:ext cx="4298211" cy="221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19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6" y="592310"/>
            <a:ext cx="10058400" cy="60770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ENERGA O SOBIE- model</a:t>
            </a:r>
          </a:p>
        </p:txBody>
      </p:sp>
    </p:spTree>
    <p:extLst>
      <p:ext uri="{BB962C8B-B14F-4D97-AF65-F5344CB8AC3E}">
        <p14:creationId xmlns:p14="http://schemas.microsoft.com/office/powerpoint/2010/main" val="33257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schemeClr val="bg1"/>
                </a:solidFill>
              </a:rPr>
              <a:pPr/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Marka o sobie</a:t>
            </a:r>
            <a:endParaRPr lang="en-GB" sz="2400" dirty="0"/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11230" y="2132309"/>
            <a:ext cx="5318616" cy="3744963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wsparcie i rozwój technologi źródeł odnawialnych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ochrona środowiska, szacunek dla natury, walka o naturę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wizja przyszłości opartej na „zielonej energii”, „zielonym mieście”- koegzystencji natury i techniki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aktywny program walki ze smogiem „Oddycham z energią” 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2" name="Rectangle 1"/>
          <p:cNvSpPr/>
          <p:nvPr/>
        </p:nvSpPr>
        <p:spPr>
          <a:xfrm>
            <a:off x="478582" y="1331476"/>
            <a:ext cx="1832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Ekologia i OZE</a:t>
            </a:r>
            <a:endParaRPr lang="pl-P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6" y="2132857"/>
            <a:ext cx="2238008" cy="2664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38" y="2572548"/>
            <a:ext cx="3096344" cy="16485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4943164"/>
            <a:ext cx="5334432" cy="1654188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551" y="4104404"/>
            <a:ext cx="2304256" cy="130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555" y="1358437"/>
            <a:ext cx="2214247" cy="124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33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00"/>
          <a:stretch/>
        </p:blipFill>
        <p:spPr>
          <a:xfrm>
            <a:off x="2285957" y="2180796"/>
            <a:ext cx="1344634" cy="132021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schemeClr val="bg1"/>
                </a:solidFill>
              </a:rPr>
              <a:pPr/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Marka o sobie</a:t>
            </a:r>
            <a:endParaRPr lang="en-GB" sz="2400" dirty="0"/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11230" y="2132309"/>
            <a:ext cx="5318616" cy="3744963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rozwój i promowanie idei elektromobilności, zredefiniowanie transportu miejskiego, włączenie w jego obszar nie tylko samochodów ale i rowerów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rozwój inteligentnej sieci i technologii magazynowanie energii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rozwój inteligentnej infrastruktury drogowej (oświetlenie, przejścia, stacje ładowania)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współpraca z dostawcami innowacyjnej technologii oraz z ośrodkiem badawczym (CBRF)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2" name="Rectangle 1"/>
          <p:cNvSpPr/>
          <p:nvPr/>
        </p:nvSpPr>
        <p:spPr>
          <a:xfrm>
            <a:off x="478582" y="1331476"/>
            <a:ext cx="1412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Innowacje</a:t>
            </a:r>
            <a:endParaRPr lang="pl-P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8824"/>
            <a:ext cx="2285957" cy="1319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008"/>
            <a:ext cx="3630591" cy="20378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57" y="5157192"/>
            <a:ext cx="3453398" cy="1700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" y="1977008"/>
            <a:ext cx="2286000" cy="1524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094" y="2132856"/>
            <a:ext cx="2102080" cy="297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8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schemeClr val="bg1"/>
                </a:solidFill>
              </a:rPr>
              <a:pPr/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Marka o sobie</a:t>
            </a:r>
            <a:endParaRPr lang="en-GB" sz="2400" dirty="0"/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11230" y="1988840"/>
            <a:ext cx="5318616" cy="3744963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świadomie uruchomiony przekaz odbudowywania zaufania klientów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powołanie funkcji rzecznika, którego ostatecznym celem jest wydanie konkretnych dla przypadku rekomendacji działań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uruchomienie kontaktu z ekspertami w terenie, docieranie do lokalnych społeczności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wprowadzenie szergu usprawnień (online i offline) w BOK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2" name="Rectangle 1"/>
          <p:cNvSpPr/>
          <p:nvPr/>
        </p:nvSpPr>
        <p:spPr>
          <a:xfrm>
            <a:off x="478582" y="1331476"/>
            <a:ext cx="2402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„Klientocentryzm”</a:t>
            </a:r>
            <a:endParaRPr lang="pl-P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9200"/>
            <a:ext cx="2134766" cy="14231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7101"/>
            <a:ext cx="3042905" cy="30429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74" y="5229200"/>
            <a:ext cx="2108008" cy="14053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66" y="3783296"/>
            <a:ext cx="1844820" cy="12298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404" y="2131179"/>
            <a:ext cx="2589762" cy="1441837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85" y="5229200"/>
            <a:ext cx="2494939" cy="14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04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schemeClr val="bg1"/>
                </a:solidFill>
              </a:rPr>
              <a:pPr/>
              <a:t>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Marka o sobie</a:t>
            </a:r>
            <a:endParaRPr lang="en-GB" sz="2400" dirty="0"/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11230" y="2132309"/>
            <a:ext cx="5318616" cy="4237119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aktywizacja osób starszych- warsztaty, szkolenia, zachęcenie do uczestnictwa w życiu kulturalnym i społecznym, ułatwienie dostępu do opieki medycznej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zredefiniowanie pojęcia „jesień życia” na czas, który otwiera wiele możliwości, twórczość i radość z życia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wymiana doświadczeń międzypokoleniowych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oderwanie dzieci od Internetu z pomocą... internetu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zabawa, współpraca, sportowe emocje, zarażenie pasją sportu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integracna i przełamywanie barier względem niepełnosprawnych- integracyjne place zabaw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2" name="Rectangle 1"/>
          <p:cNvSpPr/>
          <p:nvPr/>
        </p:nvSpPr>
        <p:spPr>
          <a:xfrm>
            <a:off x="478582" y="1331476"/>
            <a:ext cx="3802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Wsparcie wspólnot- integracja</a:t>
            </a:r>
            <a:endParaRPr lang="pl-PL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1" y="2132856"/>
            <a:ext cx="2325080" cy="129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78" y="3426923"/>
            <a:ext cx="2287637" cy="128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359" y="3352277"/>
            <a:ext cx="2646556" cy="1363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4336"/>
            <a:ext cx="1933744" cy="19503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744" y="4715493"/>
            <a:ext cx="1490745" cy="9938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421" y="2132855"/>
            <a:ext cx="1829132" cy="1219421"/>
          </a:xfrm>
          <a:prstGeom prst="rect">
            <a:avLst/>
          </a:prstGeom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744" y="5709322"/>
            <a:ext cx="2361262" cy="132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26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3785"/>
            <a:ext cx="2639429" cy="15176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schemeClr val="bg1"/>
                </a:solidFill>
              </a:rPr>
              <a:pPr/>
              <a:t>27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Marka o sobie</a:t>
            </a:r>
            <a:endParaRPr lang="en-GB" sz="2400" dirty="0"/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11230" y="2132309"/>
            <a:ext cx="5318616" cy="4237119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obszary widoczne to zdecydowanie turniej Energa Basket Cup, współpraca z „Katarzynkami” oraz piłka ręczna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2" name="Rectangle 1"/>
          <p:cNvSpPr/>
          <p:nvPr/>
        </p:nvSpPr>
        <p:spPr>
          <a:xfrm>
            <a:off x="478582" y="1331476"/>
            <a:ext cx="2135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Wsparcie sportu</a:t>
            </a:r>
            <a:endParaRPr lang="pl-P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531" y="5352199"/>
            <a:ext cx="1720030" cy="11466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4" y="5352199"/>
            <a:ext cx="1463040" cy="9753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4" y="3800872"/>
            <a:ext cx="2332061" cy="15513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566" y="5352199"/>
            <a:ext cx="1463040" cy="9753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534" y="2276872"/>
            <a:ext cx="2286000" cy="1524000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70" y="3801457"/>
            <a:ext cx="2756496" cy="155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9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schemeClr val="bg1"/>
                </a:solidFill>
              </a:rPr>
              <a:pPr/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Marka o sobie</a:t>
            </a:r>
            <a:endParaRPr lang="en-GB" sz="2400" dirty="0"/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11230" y="2132309"/>
            <a:ext cx="5318616" cy="4237119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bardzo duży (rozproszony) kontekst koncentracji na sobie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poetyka akademii szkolnej (oficjalność, sztywność, recytacja z pamięci)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używanie trudnego słownika w nie zawsze kontekstualnie wymuszonych sytuacjach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(czasami mniej znaczy więcej) nadmierne obrandowanie- niemalże każdy komunikat obfituje w nienaturlany sposób w elemnty logotypu (np. w tle)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konotacje korporacyjne, duża inercja, mała spontaniczność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2" name="Rectangle 1"/>
          <p:cNvSpPr/>
          <p:nvPr/>
        </p:nvSpPr>
        <p:spPr>
          <a:xfrm>
            <a:off x="478582" y="1331476"/>
            <a:ext cx="4624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nieświadomy „ego (korpo) centryzm”</a:t>
            </a:r>
            <a:endParaRPr lang="pl-PL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276872"/>
            <a:ext cx="2229349" cy="123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48" y="2276872"/>
            <a:ext cx="1855974" cy="12373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68" y="3514188"/>
            <a:ext cx="2819718" cy="18798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75" y="3514188"/>
            <a:ext cx="1832363" cy="12215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67" y="5394000"/>
            <a:ext cx="1875602" cy="1250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617" y="4735763"/>
            <a:ext cx="1820276" cy="12135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435" y="5962279"/>
            <a:ext cx="1468458" cy="9789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5" y="5342521"/>
            <a:ext cx="18288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4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schemeClr val="bg1"/>
                </a:solidFill>
              </a:rPr>
              <a:pPr/>
              <a:t>29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11230" y="2132309"/>
            <a:ext cx="5318616" cy="3744963"/>
          </a:xfrm>
        </p:spPr>
        <p:txBody>
          <a:bodyPr/>
          <a:lstStyle/>
          <a:p>
            <a:pPr marL="0" indent="0">
              <a:buClr>
                <a:schemeClr val="accent2"/>
              </a:buClr>
              <a:buNone/>
            </a:pPr>
            <a:r>
              <a:rPr lang="pl-PL" sz="1600" dirty="0"/>
              <a:t>Dominują dwa typy przekazu (zanikające):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dokumentalistyczny- prezentujący i komentujący zastaną rzeczywistość, przybliżający dane zagadnienie od strony faktów, powtarzalny (np. muzyka w spotach)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spawozdawczy- referujący określone stany lub wydarzenia, artykułowany specjalistycznym językiem, mającym na celu wyjaśnienie sedna problemu lub zjawiska</a:t>
            </a:r>
          </a:p>
          <a:p>
            <a:pPr marL="0" indent="0">
              <a:buClr>
                <a:schemeClr val="accent2"/>
              </a:buClr>
              <a:buNone/>
            </a:pPr>
            <a:r>
              <a:rPr lang="pl-PL" sz="1600" dirty="0"/>
              <a:t>Zdecydowanie rzadziej spotyka się formę „narracyjną”, angażującą bogatsze formy wyrazu, oddziaływujacą na wyobraźnie i emocje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2" name="Rectangle 1"/>
          <p:cNvSpPr/>
          <p:nvPr/>
        </p:nvSpPr>
        <p:spPr>
          <a:xfrm>
            <a:off x="478582" y="1331476"/>
            <a:ext cx="2071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Podsumowanie:</a:t>
            </a:r>
            <a:endParaRPr lang="pl-PL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7589" y="2133040"/>
            <a:ext cx="5318616" cy="3744963"/>
          </a:xfrm>
        </p:spPr>
        <p:txBody>
          <a:bodyPr/>
          <a:lstStyle/>
          <a:p>
            <a:pPr marL="0" indent="0">
              <a:buClr>
                <a:schemeClr val="accent2"/>
              </a:buClr>
              <a:buNone/>
            </a:pPr>
            <a:r>
              <a:rPr lang="pl-PL" sz="1600" dirty="0"/>
              <a:t>Wartości jakie emituje marka na zewnątrz: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patrzenie w przyszłość, nowoczesność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otwartość na nowe idee i technologie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troska o wspólnotę, integracja, aktywizacja środowisk potencjalnie wykluczonych, otwarcie na ludzi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troska o środowisko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dbanie o wysokie standardy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innowacja głównie w skali infrastrukturalnej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9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Marka o sobie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2510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 bwMode="gray">
          <a:xfrm>
            <a:off x="2416686" y="2629242"/>
            <a:ext cx="7206912" cy="86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FORA INTERNETOWE, SOCIAL MEDIA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20142" y="3861048"/>
            <a:ext cx="4035504" cy="720080"/>
          </a:xfrm>
        </p:spPr>
        <p:txBody>
          <a:bodyPr/>
          <a:lstStyle/>
          <a:p>
            <a:pPr marL="0" indent="0">
              <a:buNone/>
            </a:pPr>
            <a:r>
              <a:rPr lang="pl-PL" sz="1600" dirty="0"/>
              <a:t>ponad 450 postów zamieszczonych w okresie od I 2017 do V 2018</a:t>
            </a:r>
          </a:p>
          <a:p>
            <a:pPr marL="0" indent="0">
              <a:buNone/>
            </a:pPr>
            <a:endParaRPr lang="pl-PL" sz="1600" dirty="0"/>
          </a:p>
          <a:p>
            <a:pPr marL="0" indent="0">
              <a:lnSpc>
                <a:spcPct val="100000"/>
              </a:lnSpc>
              <a:buClr>
                <a:schemeClr val="tx2"/>
              </a:buClr>
              <a:buNone/>
            </a:pPr>
            <a:endParaRPr lang="pl-PL" sz="1600" dirty="0"/>
          </a:p>
          <a:p>
            <a:pPr marL="0" indent="0">
              <a:lnSpc>
                <a:spcPct val="100000"/>
              </a:lnSpc>
              <a:buClr>
                <a:schemeClr val="tx2"/>
              </a:buClr>
              <a:buNone/>
            </a:pPr>
            <a:endParaRPr lang="pl-PL" sz="1600" dirty="0"/>
          </a:p>
          <a:p>
            <a:pPr>
              <a:lnSpc>
                <a:spcPct val="100000"/>
              </a:lnSpc>
              <a:buClr>
                <a:schemeClr val="tx2"/>
              </a:buClr>
            </a:pPr>
            <a:endParaRPr lang="pl-PL" sz="1600" dirty="0"/>
          </a:p>
          <a:p>
            <a:pPr>
              <a:lnSpc>
                <a:spcPct val="100000"/>
              </a:lnSpc>
              <a:buClr>
                <a:schemeClr val="tx2"/>
              </a:buClr>
            </a:pPr>
            <a:endParaRPr lang="pl-PL" sz="1600" dirty="0"/>
          </a:p>
          <a:p>
            <a:pPr marL="0" indent="0">
              <a:lnSpc>
                <a:spcPct val="100000"/>
              </a:lnSpc>
              <a:buNone/>
            </a:pPr>
            <a:endParaRPr lang="pl-PL" sz="1600" dirty="0"/>
          </a:p>
        </p:txBody>
      </p:sp>
      <p:pic>
        <p:nvPicPr>
          <p:cNvPr id="2052" name="Picture 4" descr="Social, Social Media, Media, Www, Ikony, Iko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74" y="4634753"/>
            <a:ext cx="2625273" cy="193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62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 bwMode="gray">
          <a:xfrm>
            <a:off x="2416686" y="2629242"/>
            <a:ext cx="7206912" cy="86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ENERGA NA TLE KATEGORII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20142" y="3861048"/>
            <a:ext cx="4467552" cy="720080"/>
          </a:xfrm>
        </p:spPr>
        <p:txBody>
          <a:bodyPr/>
          <a:lstStyle/>
          <a:p>
            <a:pPr marL="0" indent="0">
              <a:buNone/>
            </a:pPr>
            <a:r>
              <a:rPr lang="pl-PL" sz="1600" dirty="0"/>
              <a:t>ok 200 publikacji zamieszczonych przez marki konkurencujne lub ich dotyczące w okresie od I 2017 do V 2018</a:t>
            </a:r>
          </a:p>
          <a:p>
            <a:pPr marL="0" indent="0">
              <a:lnSpc>
                <a:spcPct val="100000"/>
              </a:lnSpc>
              <a:buClr>
                <a:schemeClr val="tx2"/>
              </a:buClr>
              <a:buNone/>
            </a:pPr>
            <a:endParaRPr lang="pl-PL" sz="1600" dirty="0"/>
          </a:p>
          <a:p>
            <a:pPr marL="0" indent="0">
              <a:lnSpc>
                <a:spcPct val="100000"/>
              </a:lnSpc>
              <a:buClr>
                <a:schemeClr val="tx2"/>
              </a:buClr>
              <a:buNone/>
            </a:pPr>
            <a:endParaRPr lang="pl-PL" sz="1600" dirty="0"/>
          </a:p>
          <a:p>
            <a:pPr>
              <a:lnSpc>
                <a:spcPct val="100000"/>
              </a:lnSpc>
              <a:buClr>
                <a:schemeClr val="tx2"/>
              </a:buClr>
            </a:pPr>
            <a:endParaRPr lang="pl-PL" sz="1600" dirty="0"/>
          </a:p>
          <a:p>
            <a:pPr>
              <a:lnSpc>
                <a:spcPct val="100000"/>
              </a:lnSpc>
              <a:buClr>
                <a:schemeClr val="tx2"/>
              </a:buClr>
            </a:pPr>
            <a:endParaRPr lang="pl-PL" sz="1600" dirty="0"/>
          </a:p>
          <a:p>
            <a:pPr marL="0" indent="0">
              <a:lnSpc>
                <a:spcPct val="100000"/>
              </a:lnSpc>
              <a:buNone/>
            </a:pP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283845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46" y="1268760"/>
            <a:ext cx="10058400" cy="50627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KATEGORIA- model</a:t>
            </a:r>
          </a:p>
        </p:txBody>
      </p:sp>
    </p:spTree>
    <p:extLst>
      <p:ext uri="{BB962C8B-B14F-4D97-AF65-F5344CB8AC3E}">
        <p14:creationId xmlns:p14="http://schemas.microsoft.com/office/powerpoint/2010/main" val="400998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schemeClr val="bg1"/>
                </a:solidFill>
              </a:rPr>
              <a:pPr/>
              <a:t>32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11230" y="2132309"/>
            <a:ext cx="5318616" cy="3744963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digitalizacja, sieć smart, komunikacja zwiększania OZE, prosumenctwo jest obowiązującym standardem, to już nie jest wizja przyszłości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więgiel spalany jest w ultra nowoczesnych elektrociepłowaniach, jest w efekcie dla środowiska paliwem czystym i wydajnym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2" name="Rectangle 1"/>
          <p:cNvSpPr/>
          <p:nvPr/>
        </p:nvSpPr>
        <p:spPr>
          <a:xfrm>
            <a:off x="478582" y="1331476"/>
            <a:ext cx="3451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 pierwwsze: INNOWACJA!</a:t>
            </a:r>
            <a:endParaRPr lang="pl-PL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7589" y="2133040"/>
            <a:ext cx="5318616" cy="3744963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wyjście z branżowego środowiska, uświadomienie, że problemy branży mogą być zbieżne z rozwiązaniami jakie mają inni z branżą energetyczną do tej pory nie kojarzeni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interdyscyplinarne podejście do rozwoju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otwartość na nowe pomysły, aktywne poszukiwania, inicjowanie interakcji ze start up’ami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triada: biznes- dostawcy nowych technologii- nauka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rozumiana zdecydowanie w skali społeczeństwa, urbanistyki, środowiska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9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Kategoria o sobie</a:t>
            </a:r>
            <a:endParaRPr lang="en-GB" sz="24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169" y="5594658"/>
            <a:ext cx="11366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494" y="4869160"/>
            <a:ext cx="14065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422" y="4869159"/>
            <a:ext cx="14065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159" y="5594658"/>
            <a:ext cx="14128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938" y="5733256"/>
            <a:ext cx="13922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66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33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" name="Rectangle 1"/>
          <p:cNvSpPr/>
          <p:nvPr/>
        </p:nvSpPr>
        <p:spPr>
          <a:xfrm>
            <a:off x="478582" y="1331476"/>
            <a:ext cx="316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 drugie: OZE i ekologia!</a:t>
            </a:r>
            <a:endParaRPr lang="pl-PL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7589" y="2133040"/>
            <a:ext cx="5318616" cy="4104272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opowiadamy o nieustannym rozwoju odnawialnych źródeł, ich optymalizacji, zwiększaniu wydajności i mocy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unowocześniamy to, co otrzymaliśmy w spadku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promujemy, edukujemy i wspieramy (także finansowo) prosumenta, tworzymy kulturę prosumencką- modę na niezależność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słowo farmy oraz sama forma przedstawiania instalacji (analogie z prezentacją plantacji) nasuwa konotacje z „hodowlą” energii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9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Kategoria o sobie</a:t>
            </a:r>
            <a:endParaRPr lang="en-GB" sz="24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438" y="3789041"/>
            <a:ext cx="14351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967" y="3789040"/>
            <a:ext cx="1882235" cy="96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5" descr="Znalezione obrazy dla zapytania pge fotowoltaik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846" y="3789040"/>
            <a:ext cx="1309688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391" y="4617213"/>
            <a:ext cx="12382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55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schemeClr val="bg1"/>
                </a:solidFill>
              </a:rPr>
              <a:pPr/>
              <a:t>34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11230" y="2132309"/>
            <a:ext cx="5318616" cy="2304803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jesteśmy strażnikami, cichymi bohaterami, daleko nam do herosów i strongmanów, nie prężymy mięśni ani nie mamy modnych fryzur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robimy swoje, jesteśmy profesjonalistami, jesteśmy tam, gdzie jest problem- nic nas więcej nie angażuje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blisko nam do strażaka</a:t>
            </a:r>
          </a:p>
        </p:txBody>
      </p:sp>
      <p:sp>
        <p:nvSpPr>
          <p:cNvPr id="2" name="Rectangle 1"/>
          <p:cNvSpPr/>
          <p:nvPr/>
        </p:nvSpPr>
        <p:spPr>
          <a:xfrm>
            <a:off x="478582" y="1331476"/>
            <a:ext cx="3004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 trzecie: NASI LUDZIE!</a:t>
            </a:r>
            <a:endParaRPr lang="pl-PL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7589" y="2133040"/>
            <a:ext cx="5318616" cy="4104272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przybliżamy wielowymiarowy charakter ich pracy, opowiadają o sobie i o tym co robią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praca to wyzwanie i przygoda, nieustanne zmaganie się z przeciwnościami rzucanymi przez naturę, oczekiwania klientów, konieczność rozwoju infrastruktury- nieustannie się uczymy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zimna krew, opanowanie i doświadcznie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stoimy na pierwszej linii frontu w walce z chaosem i nieprzywidywalnością, jesteśmy po stronie pokoju, cywilizacji i rozumu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9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Kategoria o sobie</a:t>
            </a:r>
            <a:endParaRPr lang="en-GB" sz="24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574" y="5589240"/>
            <a:ext cx="2160000" cy="111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318" y="5589240"/>
            <a:ext cx="2160000" cy="108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574" y="4419289"/>
            <a:ext cx="2160000" cy="109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318" y="4437112"/>
            <a:ext cx="2160000" cy="10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84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14418" y="6309320"/>
            <a:ext cx="2844430" cy="365125"/>
          </a:xfrm>
        </p:spPr>
        <p:txBody>
          <a:bodyPr/>
          <a:lstStyle/>
          <a:p>
            <a:fld id="{6F2E6A9F-ABEE-4E01-A351-D37C88834EC4}" type="slidenum">
              <a:rPr lang="en-US" smtClean="0">
                <a:solidFill>
                  <a:schemeClr val="bg1"/>
                </a:solidFill>
              </a:rPr>
              <a:pPr/>
              <a:t>35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" name="Rectangle 1"/>
          <p:cNvSpPr/>
          <p:nvPr/>
        </p:nvSpPr>
        <p:spPr>
          <a:xfrm>
            <a:off x="478582" y="1331476"/>
            <a:ext cx="2440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 czwarte: SPORT!</a:t>
            </a:r>
            <a:endParaRPr lang="pl-PL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7589" y="2133040"/>
            <a:ext cx="5318616" cy="4104272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mocno wspieramy głównie sporty drużynowe (finansowo, infrastrukturalnie, sponsoring tytularny)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kreujemy wysokiej jakości wydarzenia sportowe, zależy nam na prawdziwych, pozytywnych, sportowych emocjach kibiców w każdym wieku (stawiamy na rodziny)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promujemy i krzewimy zasady fair play, zdrowej rywalizacji, ale i współpracy i wzajemnej pomocy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9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Kategoria o sobie</a:t>
            </a:r>
            <a:endParaRPr lang="en-GB" sz="2400" dirty="0"/>
          </a:p>
        </p:txBody>
      </p:sp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426" y="1700808"/>
            <a:ext cx="2683325" cy="1368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426" y="3145783"/>
            <a:ext cx="2754727" cy="14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426" y="4660054"/>
            <a:ext cx="2748895" cy="115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3" descr="Znalezione obrazy dla zapytania tauron spo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822" y="1784847"/>
            <a:ext cx="1860054" cy="279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5" name="Picture 15" descr="Znalezione obrazy dla zapytania enea spo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068" y="4652459"/>
            <a:ext cx="2880320" cy="192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76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14418" y="6309320"/>
            <a:ext cx="2844430" cy="365125"/>
          </a:xfrm>
        </p:spPr>
        <p:txBody>
          <a:bodyPr/>
          <a:lstStyle/>
          <a:p>
            <a:fld id="{6F2E6A9F-ABEE-4E01-A351-D37C88834EC4}" type="slidenum">
              <a:rPr lang="en-US" smtClean="0">
                <a:solidFill>
                  <a:schemeClr val="bg1"/>
                </a:solidFill>
              </a:rPr>
              <a:pPr/>
              <a:t>36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" name="Rectangle 1"/>
          <p:cNvSpPr/>
          <p:nvPr/>
        </p:nvSpPr>
        <p:spPr>
          <a:xfrm>
            <a:off x="478582" y="1331476"/>
            <a:ext cx="2541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 piąte: EDUKACJA!</a:t>
            </a:r>
            <a:endParaRPr lang="pl-PL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7589" y="2133040"/>
            <a:ext cx="5318616" cy="4104272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przybliżamy wielowymiarowy charakter naszej działalności począwszy od tego czym jest prąd i gdzie powstaje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prowadzimy akcje profilaktyczne oraz informacyjne, dotyczące zagrożeń ekologicznych czy konsumenckich (oszuści, nieuczciwi sprzedawcy)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pokazujemy „dobre praktyki” korzystania z energii elektrycznej oraz ogrzewania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wspieramy szkoły, wyposażamy uczniów w niezbędne przybory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wymieniamy się doświadczeniami z innymi, sami często ucząc się od lepszych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9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Kategoria o sobie</a:t>
            </a:r>
            <a:endParaRPr lang="en-GB" sz="24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542" y="4653136"/>
            <a:ext cx="2056251" cy="1062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615" y="4581128"/>
            <a:ext cx="2115036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927" y="2204864"/>
            <a:ext cx="2109156" cy="108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294" y="3377213"/>
            <a:ext cx="2087114" cy="105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536" y="2204865"/>
            <a:ext cx="2106775" cy="108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386" y="3356024"/>
            <a:ext cx="212883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30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schemeClr val="bg1"/>
                </a:solidFill>
              </a:rPr>
              <a:pPr/>
              <a:t>37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11230" y="2132309"/>
            <a:ext cx="5318616" cy="3744963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poświęcenie, stanie na straży cywilizacyjnego porządku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opozycja względem natury rozumianej jako chaos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2" name="Rectangle 1"/>
          <p:cNvSpPr/>
          <p:nvPr/>
        </p:nvSpPr>
        <p:spPr>
          <a:xfrm>
            <a:off x="478582" y="1331476"/>
            <a:ext cx="2071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Podsumowanie:</a:t>
            </a:r>
            <a:endParaRPr lang="pl-PL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7589" y="2133040"/>
            <a:ext cx="5318616" cy="3744963"/>
          </a:xfrm>
        </p:spPr>
        <p:txBody>
          <a:bodyPr/>
          <a:lstStyle/>
          <a:p>
            <a:pPr marL="0" indent="0">
              <a:buClr>
                <a:schemeClr val="accent2"/>
              </a:buClr>
              <a:buNone/>
            </a:pPr>
            <a:r>
              <a:rPr lang="pl-PL" sz="1600" dirty="0"/>
              <a:t>Wartości jakie dominują w kategorii: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wielowymiarowy rozwój organizacji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otwartość na nowości i nowe idee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poszukiwanie inspiracji dla nowych pomysłów w obszarach niezwiązanych z energetyką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transparentność, „odsłonięcie gardy”- wyjście ze swoimi problemami i ograniczeniami do rynku, innowatorów, świata nauki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precyzja, wiedza technologiczna, znawstwo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edukacja i szerzenie wiedzy, profilaktyka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9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Kategoria o sobie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9172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Energa na tle kategorii</a:t>
            </a:r>
            <a:endParaRPr lang="en-GB" sz="24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1" b="19447"/>
          <a:stretch/>
        </p:blipFill>
        <p:spPr bwMode="auto">
          <a:xfrm>
            <a:off x="4800651" y="4447116"/>
            <a:ext cx="1657350" cy="66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4668706" y="3231468"/>
            <a:ext cx="3298708" cy="3077852"/>
          </a:xfrm>
          <a:prstGeom prst="ellipse">
            <a:avLst/>
          </a:prstGeom>
          <a:noFill/>
          <a:ln>
            <a:solidFill>
              <a:schemeClr val="accent2"/>
            </a:solidFill>
            <a:prstDash val="sysDash"/>
          </a:ln>
          <a:effectLst>
            <a:outerShdw blurRad="63500" dist="635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960" y="3696056"/>
            <a:ext cx="72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922" y="4522435"/>
            <a:ext cx="1025472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P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002" y="5106857"/>
            <a:ext cx="117599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22598" y="4095564"/>
            <a:ext cx="3021579" cy="1512248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integracja, wkład w rozwój środowisk i kultur lokalnych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innowacja w praktyce, namacalne przykłady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klientocentryzm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22598" y="3191168"/>
            <a:ext cx="3021579" cy="381848"/>
          </a:xfrm>
        </p:spPr>
        <p:txBody>
          <a:bodyPr/>
          <a:lstStyle/>
          <a:p>
            <a:pPr marL="0" indent="0">
              <a:buClr>
                <a:schemeClr val="accent2"/>
              </a:buClr>
              <a:buNone/>
            </a:pPr>
            <a:r>
              <a:rPr lang="pl-PL" sz="16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 wyróżnia markę z kategorii?</a:t>
            </a:r>
          </a:p>
          <a:p>
            <a:pPr>
              <a:buClr>
                <a:schemeClr val="accent2"/>
              </a:buClr>
            </a:pPr>
            <a:endParaRPr lang="pl-PL"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>
              <a:buClr>
                <a:schemeClr val="accent2"/>
              </a:buClr>
            </a:pPr>
            <a:endParaRPr lang="pl-PL"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790950" y="4770394"/>
            <a:ext cx="1008113" cy="759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543478" y="3212976"/>
            <a:ext cx="3021579" cy="669880"/>
          </a:xfrm>
        </p:spPr>
        <p:txBody>
          <a:bodyPr/>
          <a:lstStyle/>
          <a:p>
            <a:pPr marL="0" indent="0">
              <a:buClr>
                <a:schemeClr val="accent2"/>
              </a:buClr>
              <a:buNone/>
            </a:pPr>
            <a:r>
              <a:rPr lang="pl-PL" sz="16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Czym wyróżnia się kategoria od marki?</a:t>
            </a:r>
          </a:p>
          <a:p>
            <a:pPr>
              <a:buClr>
                <a:schemeClr val="accent2"/>
              </a:buClr>
            </a:pPr>
            <a:endParaRPr lang="pl-PL"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>
              <a:buClr>
                <a:schemeClr val="accent2"/>
              </a:buClr>
            </a:pPr>
            <a:endParaRPr lang="pl-PL"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71470" y="4239580"/>
            <a:ext cx="3021579" cy="1512248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innowacje jako proces synergiczny wielu podmiotów, efekt „sieciowy”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zmiana kodów, sposobów narracji na bardziej biznesowe, dynamiczne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cxnSp>
        <p:nvCxnSpPr>
          <p:cNvPr id="26" name="Straight Arrow Connector 25"/>
          <p:cNvCxnSpPr>
            <a:stCxn id="15" idx="6"/>
          </p:cNvCxnSpPr>
          <p:nvPr/>
        </p:nvCxnSpPr>
        <p:spPr>
          <a:xfrm>
            <a:off x="7967414" y="4770394"/>
            <a:ext cx="432048" cy="759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7588" y="1556793"/>
            <a:ext cx="11092234" cy="1152128"/>
          </a:xfrm>
        </p:spPr>
        <p:txBody>
          <a:bodyPr/>
          <a:lstStyle/>
          <a:p>
            <a:pPr marL="0" indent="0">
              <a:buClr>
                <a:schemeClr val="accent2"/>
              </a:buClr>
              <a:buNone/>
            </a:pPr>
            <a:r>
              <a:rPr lang="pl-PL" sz="1600" dirty="0"/>
              <a:t>Zespół znaczeń i wartości, konteksty w jakich uczestniczy marka Energa oraz kategoria firm energetycznych w większości przypadków się między sobą nie różnią. Stanowią zestaw kopii różniących się głównie kolorystyką.</a:t>
            </a:r>
          </a:p>
        </p:txBody>
      </p:sp>
    </p:spTree>
    <p:extLst>
      <p:ext uri="{BB962C8B-B14F-4D97-AF65-F5344CB8AC3E}">
        <p14:creationId xmlns:p14="http://schemas.microsoft.com/office/powerpoint/2010/main" val="315009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Archetyp kategorii</a:t>
            </a:r>
            <a:endParaRPr lang="en-GB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587" y="3002803"/>
            <a:ext cx="1223586" cy="1903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06" y="1831243"/>
            <a:ext cx="1254117" cy="19508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309" y="4007057"/>
            <a:ext cx="1155990" cy="17982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646" y="3068960"/>
            <a:ext cx="1206134" cy="1876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899" y="3002803"/>
            <a:ext cx="1271571" cy="197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20" y="2888166"/>
            <a:ext cx="1418962" cy="220727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2494807" y="3991803"/>
            <a:ext cx="1584175" cy="1670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687494" y="3954481"/>
            <a:ext cx="1080120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1" b="19447"/>
          <a:stretch/>
        </p:blipFill>
        <p:spPr bwMode="auto">
          <a:xfrm>
            <a:off x="3933800" y="5431559"/>
            <a:ext cx="1657350" cy="66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/>
          <p:nvPr/>
        </p:nvSpPr>
        <p:spPr>
          <a:xfrm>
            <a:off x="7175326" y="5154861"/>
            <a:ext cx="1623174" cy="1514499"/>
          </a:xfrm>
          <a:prstGeom prst="ellipse">
            <a:avLst/>
          </a:prstGeom>
          <a:noFill/>
          <a:ln>
            <a:solidFill>
              <a:schemeClr val="accent2"/>
            </a:solidFill>
            <a:prstDash val="sysDash"/>
          </a:ln>
          <a:effectLst>
            <a:outerShdw blurRad="63500" dist="635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532" y="5534446"/>
            <a:ext cx="389585" cy="38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455" y="5627779"/>
            <a:ext cx="554872" cy="25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P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770" y="6028051"/>
            <a:ext cx="636321" cy="38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945835" y="1340768"/>
            <a:ext cx="3021579" cy="381848"/>
          </a:xfrm>
        </p:spPr>
        <p:txBody>
          <a:bodyPr/>
          <a:lstStyle/>
          <a:p>
            <a:pPr marL="0" indent="0" algn="ctr">
              <a:buClr>
                <a:schemeClr val="accent2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TWÓRCA</a:t>
            </a:r>
          </a:p>
          <a:p>
            <a:pPr algn="ctr">
              <a:buClr>
                <a:schemeClr val="accent2"/>
              </a:buClr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>
              <a:buClr>
                <a:schemeClr val="accent2"/>
              </a:buClr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34" y="2327072"/>
            <a:ext cx="3021579" cy="381848"/>
          </a:xfrm>
        </p:spPr>
        <p:txBody>
          <a:bodyPr/>
          <a:lstStyle/>
          <a:p>
            <a:pPr marL="0" indent="0" algn="ctr">
              <a:buClr>
                <a:schemeClr val="accent2"/>
              </a:buClr>
              <a:buNone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ANIMA- opiekunka</a:t>
            </a:r>
          </a:p>
          <a:p>
            <a:pPr algn="ctr">
              <a:buClr>
                <a:schemeClr val="accent2"/>
              </a:buClr>
            </a:pP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>
              <a:buClr>
                <a:schemeClr val="accent2"/>
              </a:buClr>
            </a:pP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122299" y="2543096"/>
            <a:ext cx="3021579" cy="381848"/>
          </a:xfrm>
        </p:spPr>
        <p:txBody>
          <a:bodyPr/>
          <a:lstStyle/>
          <a:p>
            <a:pPr marL="0" indent="0" algn="ctr">
              <a:buClr>
                <a:schemeClr val="accent2"/>
              </a:buClr>
              <a:buNone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ANIMUS- władca</a:t>
            </a:r>
          </a:p>
          <a:p>
            <a:pPr algn="ctr">
              <a:buClr>
                <a:schemeClr val="accent2"/>
              </a:buClr>
            </a:pP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>
              <a:buClr>
                <a:schemeClr val="accent2"/>
              </a:buClr>
            </a:pP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742" y="3954481"/>
            <a:ext cx="1040958" cy="16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5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38" y="1377352"/>
            <a:ext cx="9788382" cy="5220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FORA INTERNETOWE, SOCIAL MEDIA- model</a:t>
            </a:r>
          </a:p>
        </p:txBody>
      </p:sp>
    </p:spTree>
    <p:extLst>
      <p:ext uri="{BB962C8B-B14F-4D97-AF65-F5344CB8AC3E}">
        <p14:creationId xmlns:p14="http://schemas.microsoft.com/office/powerpoint/2010/main" val="38029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Archetyp kategorii</a:t>
            </a:r>
            <a:endParaRPr lang="en-GB" sz="24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494807" y="4132372"/>
            <a:ext cx="1584175" cy="1670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471470" y="4095050"/>
            <a:ext cx="1080120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1" b="19447"/>
          <a:stretch/>
        </p:blipFill>
        <p:spPr bwMode="auto">
          <a:xfrm>
            <a:off x="3861792" y="4495455"/>
            <a:ext cx="1657350" cy="66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/>
          <p:nvPr/>
        </p:nvSpPr>
        <p:spPr>
          <a:xfrm>
            <a:off x="7031310" y="4218757"/>
            <a:ext cx="1623174" cy="1514499"/>
          </a:xfrm>
          <a:prstGeom prst="ellipse">
            <a:avLst/>
          </a:prstGeom>
          <a:noFill/>
          <a:ln>
            <a:solidFill>
              <a:schemeClr val="accent2"/>
            </a:solidFill>
            <a:prstDash val="sysDash"/>
          </a:ln>
          <a:effectLst>
            <a:outerShdw blurRad="63500" dist="635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516" y="4598342"/>
            <a:ext cx="389585" cy="38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439" y="4691675"/>
            <a:ext cx="554872" cy="25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P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754" y="5091947"/>
            <a:ext cx="636321" cy="38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945835" y="1340768"/>
            <a:ext cx="3021579" cy="381848"/>
          </a:xfrm>
        </p:spPr>
        <p:txBody>
          <a:bodyPr/>
          <a:lstStyle/>
          <a:p>
            <a:pPr marL="0" indent="0" algn="ctr">
              <a:buClr>
                <a:schemeClr val="accent2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TWÓRCA</a:t>
            </a:r>
          </a:p>
          <a:p>
            <a:pPr algn="ctr">
              <a:buClr>
                <a:schemeClr val="accent2"/>
              </a:buClr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>
              <a:buClr>
                <a:schemeClr val="accent2"/>
              </a:buClr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34" y="2327072"/>
            <a:ext cx="3021579" cy="381848"/>
          </a:xfrm>
        </p:spPr>
        <p:txBody>
          <a:bodyPr/>
          <a:lstStyle/>
          <a:p>
            <a:pPr marL="0" indent="0" algn="ctr">
              <a:buClr>
                <a:schemeClr val="accent2"/>
              </a:buClr>
              <a:buNone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ANIMA- opiekunka</a:t>
            </a:r>
          </a:p>
          <a:p>
            <a:pPr algn="ctr">
              <a:buClr>
                <a:schemeClr val="accent2"/>
              </a:buClr>
            </a:pP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>
              <a:buClr>
                <a:schemeClr val="accent2"/>
              </a:buClr>
            </a:pP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122299" y="2543096"/>
            <a:ext cx="3021579" cy="381848"/>
          </a:xfrm>
        </p:spPr>
        <p:txBody>
          <a:bodyPr/>
          <a:lstStyle/>
          <a:p>
            <a:pPr marL="0" indent="0" algn="ctr">
              <a:buClr>
                <a:schemeClr val="accent2"/>
              </a:buClr>
              <a:buNone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ANIMUS- władca</a:t>
            </a:r>
          </a:p>
          <a:p>
            <a:pPr algn="ctr">
              <a:buClr>
                <a:schemeClr val="accent2"/>
              </a:buClr>
            </a:pP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>
              <a:buClr>
                <a:schemeClr val="accent2"/>
              </a:buClr>
            </a:pP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358902" y="1761482"/>
            <a:ext cx="0" cy="3670077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9047534" y="1761482"/>
            <a:ext cx="0" cy="3670077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24367" y="2067885"/>
            <a:ext cx="4730117" cy="2427570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400" dirty="0"/>
              <a:t>dążenie do perfekcji, dokładność, rzemiosło, znawstwo, systematyczność, koncentracja na materii, tworzenie narzędzi</a:t>
            </a:r>
          </a:p>
          <a:p>
            <a:pPr>
              <a:buClr>
                <a:schemeClr val="accent2"/>
              </a:buClr>
            </a:pPr>
            <a:r>
              <a:rPr lang="pl-PL" sz="1400" dirty="0"/>
              <a:t>poświęcenie, praca dla ogółu, uznanie wyższego porządku, doskonalenie się</a:t>
            </a:r>
          </a:p>
          <a:p>
            <a:pPr>
              <a:buClr>
                <a:schemeClr val="accent2"/>
              </a:buClr>
            </a:pPr>
            <a:r>
              <a:rPr lang="pl-PL" sz="1400" dirty="0"/>
              <a:t>nauka, transfer wiedzy, dawca narzędzi, inspiowanie do zmiany myślenia</a:t>
            </a:r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3147" y="2813322"/>
            <a:ext cx="2599731" cy="2427570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400" dirty="0"/>
              <a:t>inkubacja, rozwój życia, zdrowie, nabieranie sił i mocy, własny rytm, czułość, ciepło, spokój</a:t>
            </a:r>
          </a:p>
          <a:p>
            <a:pPr>
              <a:buClr>
                <a:schemeClr val="accent2"/>
              </a:buClr>
            </a:pPr>
            <a:endParaRPr lang="pl-PL" sz="1400" dirty="0"/>
          </a:p>
          <a:p>
            <a:pPr>
              <a:buClr>
                <a:schemeClr val="accent2"/>
              </a:buClr>
            </a:pPr>
            <a:endParaRPr lang="pl-PL" sz="1400" dirty="0"/>
          </a:p>
          <a:p>
            <a:pPr>
              <a:buClr>
                <a:schemeClr val="accent2"/>
              </a:buClr>
            </a:pPr>
            <a:endParaRPr lang="pl-PL" sz="1400" dirty="0"/>
          </a:p>
          <a:p>
            <a:pPr>
              <a:buClr>
                <a:schemeClr val="accent2"/>
              </a:buClr>
            </a:pPr>
            <a:endParaRPr lang="pl-PL" sz="1400" dirty="0"/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400131" y="3017654"/>
            <a:ext cx="2599731" cy="2427570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400" dirty="0"/>
              <a:t>kontrola, zabezpieczenie, porządek, oparcie, punkt odniesienia, przewidywalność, stateczność</a:t>
            </a:r>
          </a:p>
          <a:p>
            <a:pPr>
              <a:buClr>
                <a:schemeClr val="accent2"/>
              </a:buClr>
            </a:pPr>
            <a:r>
              <a:rPr lang="pl-PL" sz="1400" dirty="0"/>
              <a:t>dobra organizacja, pedantyzm, operatywność, plan działania</a:t>
            </a:r>
          </a:p>
          <a:p>
            <a:pPr>
              <a:buClr>
                <a:schemeClr val="accent2"/>
              </a:buClr>
            </a:pPr>
            <a:endParaRPr lang="pl-PL" sz="1400" dirty="0"/>
          </a:p>
          <a:p>
            <a:pPr>
              <a:buClr>
                <a:schemeClr val="accent2"/>
              </a:buClr>
            </a:pPr>
            <a:endParaRPr lang="pl-PL" sz="1400" dirty="0"/>
          </a:p>
          <a:p>
            <a:pPr>
              <a:buClr>
                <a:schemeClr val="accent2"/>
              </a:buClr>
            </a:pPr>
            <a:endParaRPr lang="pl-PL" sz="1400" dirty="0"/>
          </a:p>
          <a:p>
            <a:pPr>
              <a:buClr>
                <a:schemeClr val="accent2"/>
              </a:buClr>
            </a:pP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11596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59502" y="6309320"/>
            <a:ext cx="2844430" cy="365125"/>
          </a:xfrm>
        </p:spPr>
        <p:txBody>
          <a:bodyPr/>
          <a:lstStyle/>
          <a:p>
            <a:fld id="{6F2E6A9F-ABEE-4E01-A351-D37C88834EC4}" type="slidenum">
              <a:rPr lang="en-US" smtClean="0">
                <a:solidFill>
                  <a:schemeClr val="bg1"/>
                </a:solidFill>
              </a:rPr>
              <a:pPr/>
              <a:t>41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14231" y="1556793"/>
            <a:ext cx="5318616" cy="2376264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mało jest w kategorii angażujących wyobraźnię i emocje wątków, komunikacja wydaje się być prowadzona do dwóch typów odbiorców: 1) infantylny- gdzie przekaz jest płaski i obojętny poznawczo; 2) pasjonat- gdzie przekaz jest wysoce wyspecjalizowany i eksplanacyjny. Przykład kodów i narracji atrakcyjnych dla zagadnienia nauka/edukacja: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50590" y="1557523"/>
            <a:ext cx="5318616" cy="4825083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zdecydowana zmiana narracji na „klientocentryczną”,  marki w większości mówią o sobie (niekiedy wydaje się że także tylko „do siebie”)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znaczenia pojęcia „innowacja” w kategorii energetycznej funkcjonują w przestrzeni makro, w infrastrukturze, systemach, optymalizacjach, dużych skalach etc.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innowacja dla pojedynczego człowieka, osadzona w jego najbliższym otoczeniu- pokazanie jej funkcji w tych realiach (istnieje tylko smart dom)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samo pojęcie innowacji nie posiada czytelnych i prostych desygnatów, próba stworzenia i zawłaszczenia takowych może być kluczowym elementem w walce o wyobraźnię odbiorcy w tym zakresie 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9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Podsumowanie, uwagi</a:t>
            </a:r>
            <a:endParaRPr lang="en-GB" sz="2400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45" y="3933056"/>
            <a:ext cx="26384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Znalezione obrazy dla zapytania sonda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590" y="3933056"/>
            <a:ext cx="1890169" cy="141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5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schemeClr val="bg1"/>
                </a:solidFill>
              </a:rPr>
              <a:pPr/>
              <a:t>42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Podsumowanie, uwagi</a:t>
            </a:r>
            <a:endParaRPr lang="en-GB" sz="2400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50590" y="1557523"/>
            <a:ext cx="5318616" cy="4825083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powiązanie marki Energa z ideą kulturową, w kategorii tego nie ma, to daje duże pole manewru dla trudnego do skopiowania pozycjonowania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skoncentrowanie komunikacji na kliencie i jego świecie- kategoria mówi głównie o sobie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pokazanie rozwiązań konkretnych problemów w praktyce- związanych z codziennością, inteligentne przejścia dla pieszych to wyjątek w kategorii, większość mówie o tzw. Big Case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cała kategoria najsilniej powiązana jest z archetypem Twórcy, przejście z niej w inny archetyp jest kwestią otwartą (propozycja warsztatu). Energa posiada „miękkie” obszary związane z troską o wykluczone grupy w społecznosciach lokalnych, co zbliża markę do wpływu archetypu ANIMY i figury Opiekunki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65222" y="1556792"/>
            <a:ext cx="5318616" cy="4825083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kategoria wydaje się być w męskim, precyzyjnym, racjonalnym paradygmacie, stąd bliżej jej do recesywnego ANIMUSA oraz figur związanych z kontrolą i władzą.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324870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schemeClr val="bg1"/>
                </a:solidFill>
              </a:rPr>
              <a:pPr/>
              <a:t>43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14231" y="1556792"/>
            <a:ext cx="5318616" cy="3744963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na podobnej zasadzie, biżuteria użytkowa, art deco, z zakamuflowanym powerbankiem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50590" y="1557523"/>
            <a:ext cx="5318616" cy="4825083"/>
          </a:xfrm>
        </p:spPr>
        <p:txBody>
          <a:bodyPr/>
          <a:lstStyle/>
          <a:p>
            <a:pPr marL="0" indent="0">
              <a:buClr>
                <a:schemeClr val="accent2"/>
              </a:buClr>
              <a:buNone/>
            </a:pPr>
            <a:r>
              <a:rPr lang="pl-PL" sz="1600" dirty="0"/>
              <a:t>Hipotetyczne koncepty nowych produktów dodatkowych, których idee pojawiły się dyskursie: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audyt energetyczny, optymalizacja kosztów zużycia energii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ubezpieczenie od przepięć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poszerzenie oferty podzespołów inteligentnego domu- czujniki ruchu, inteligentne oświetlenie, nawilżacze powietrza, systemy monitorujące i ostrzegające, indukcyjne ładowarki urządzeń mobilnych etc.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urządzenia produkujące energię z codziennych czynności, dostosowane do rytmu dnia użytkownika np. uprząż- generator wykorzystujące ruch wahadłowy ramion (smart trening)/ czapka z mini turbiną ładującą powerbank etc. </a:t>
            </a:r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 marL="0" indent="0">
              <a:buClr>
                <a:schemeClr val="accent2"/>
              </a:buClr>
              <a:buNone/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9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Podsumowanie, uwagi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4434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Fora internetowe</a:t>
            </a:r>
            <a:endParaRPr lang="en-GB" sz="2400" dirty="0"/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11230" y="2132309"/>
            <a:ext cx="5318616" cy="3744963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silne powiązanie marki z polityką oraz z obecnie rządzącą partią (PiS), partyjne sterowanie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wątpliwej jakości (niskie kompetencje lub ich brak) kadra menadżerska i specjalistyczna, obsadzona w strukturach firmy z klucza partyjnego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wyprowadzanie pieniędzy ze spółki, zasilanie nimi prywatnych kont oraz patriotyczno- kościelnych inicjatyw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cofanie w rozwoju, XIX wieczny sposób myślenia o świecie oraz sposobach pozyskiwania energii</a:t>
            </a:r>
          </a:p>
        </p:txBody>
      </p:sp>
      <p:sp>
        <p:nvSpPr>
          <p:cNvPr id="2" name="Rectangle 1"/>
          <p:cNvSpPr/>
          <p:nvPr/>
        </p:nvSpPr>
        <p:spPr>
          <a:xfrm>
            <a:off x="478582" y="1331476"/>
            <a:ext cx="3490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Główne obszary kryzysowe:</a:t>
            </a:r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734" y="2285637"/>
            <a:ext cx="16764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26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Fora internetowe</a:t>
            </a:r>
            <a:endParaRPr lang="en-GB" sz="2400" dirty="0"/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11230" y="2132309"/>
            <a:ext cx="5318616" cy="3744963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gloryfikowanie węgla jako „jedynie słusznego” paliwa, węgiel i jego spalanie wpisuje się w postawę patriotyczną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utrzymywanie górników i ich przywilejów- jako jedna z przyczyn wysokich rachunków za prąd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powstrzymywanie innowacji oraz OZE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bezpośrednie finansowanie kopalnii przez firmy energetyczne</a:t>
            </a:r>
          </a:p>
        </p:txBody>
      </p:sp>
      <p:sp>
        <p:nvSpPr>
          <p:cNvPr id="2" name="Rectangle 1"/>
          <p:cNvSpPr/>
          <p:nvPr/>
        </p:nvSpPr>
        <p:spPr>
          <a:xfrm>
            <a:off x="478582" y="1331476"/>
            <a:ext cx="3490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Główne obszary kryzysowe:</a:t>
            </a:r>
            <a:endParaRPr lang="pl-PL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969" y="2276872"/>
            <a:ext cx="21717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97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schemeClr val="bg1"/>
                </a:solidFill>
              </a:rPr>
              <a:pPr/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Fora internetowe</a:t>
            </a:r>
            <a:endParaRPr lang="en-GB" sz="2400" dirty="0"/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11230" y="2132309"/>
            <a:ext cx="5318616" cy="3744963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problem z terminowym a niekiedy w ogóle z dostarczaniem faktur do odbiorców- dotkliwa kumulacja opłat dla klientów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nieczytelne, nieprzyjazne dla odbiorcy, wiele pozycji kwotowych niewiadomego pochodzenia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naliczanie opłat na podstawie prognoz, zawyżanie opłat</a:t>
            </a:r>
          </a:p>
        </p:txBody>
      </p:sp>
      <p:sp>
        <p:nvSpPr>
          <p:cNvPr id="2" name="Rectangle 1"/>
          <p:cNvSpPr/>
          <p:nvPr/>
        </p:nvSpPr>
        <p:spPr>
          <a:xfrm>
            <a:off x="478582" y="1331476"/>
            <a:ext cx="3490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Główne obszary kryzysowe:</a:t>
            </a:r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971" y="2591916"/>
            <a:ext cx="28860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06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schemeClr val="bg1"/>
                </a:solidFill>
              </a:rPr>
              <a:pPr/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Fora internetowe</a:t>
            </a:r>
            <a:endParaRPr lang="en-GB" sz="2400" dirty="0"/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11230" y="2132309"/>
            <a:ext cx="5318616" cy="3744963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nachalnie „wciskane” przez call- center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nieczytelne, obfitujące w niezrozumiałą treść i sformułowania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pisane tzw. „drobną czcionką”- w celu ukrycia niekorzystnych zapisów dla klienta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ukrywające dodatkowe opłaty- opłatę handlową czy gwarancyjną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przewidujące „za wszystko” kary, wykorzystujące monopol firmy, jednostronne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stawiające odbiorcę na przegranej pozycji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2" name="Rectangle 1"/>
          <p:cNvSpPr/>
          <p:nvPr/>
        </p:nvSpPr>
        <p:spPr>
          <a:xfrm>
            <a:off x="478582" y="1331476"/>
            <a:ext cx="3490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Główne obszary kryzysowe:</a:t>
            </a:r>
            <a:endParaRPr lang="pl-P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10" y="2620845"/>
            <a:ext cx="2880000" cy="232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92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038" y="4199760"/>
            <a:ext cx="2520000" cy="246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E6A9F-ABEE-4E01-A351-D37C88834EC4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 bwMode="gray">
          <a:xfrm>
            <a:off x="535557" y="476672"/>
            <a:ext cx="97992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Fora internetowe</a:t>
            </a:r>
            <a:endParaRPr lang="en-GB" sz="2400" dirty="0"/>
          </a:p>
        </p:txBody>
      </p:sp>
      <p:sp>
        <p:nvSpPr>
          <p:cNvPr id="8" name="AutoShape 5" descr="Znalezione obrazy dla zapytania huma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11230" y="2132309"/>
            <a:ext cx="5318616" cy="3744963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pl-PL" sz="1600" dirty="0"/>
              <a:t>uprawiający „tanią akwizycję”, wprowadzają świadomie odbiorcę w błąd narażając go na wyższe koszty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doskonali manipulatorzy, dobrze wyszkoleni „oszuści” robiący z odbiorców „idiotów”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nastawieni na ilość, a nie jakość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niekompetetni jeżeli chodzi o załatwianie spraw konsumenckich czy reklamacji</a:t>
            </a:r>
          </a:p>
          <a:p>
            <a:pPr>
              <a:buClr>
                <a:schemeClr val="accent2"/>
              </a:buClr>
            </a:pPr>
            <a:r>
              <a:rPr lang="pl-PL" sz="1600" dirty="0"/>
              <a:t>sprzedają („wciskają”) dodatkowe usługii, które są „naciągane” zamiast „uczciwie i profesjonalnie” zająć się dystrybucją prądu</a:t>
            </a:r>
          </a:p>
          <a:p>
            <a:pPr>
              <a:buClr>
                <a:schemeClr val="accent2"/>
              </a:buClr>
            </a:pPr>
            <a:endParaRPr lang="pl-PL" sz="1600" dirty="0"/>
          </a:p>
          <a:p>
            <a:pPr>
              <a:buClr>
                <a:schemeClr val="accent2"/>
              </a:buClr>
            </a:pPr>
            <a:endParaRPr lang="pl-PL" sz="1600" dirty="0"/>
          </a:p>
        </p:txBody>
      </p:sp>
      <p:sp>
        <p:nvSpPr>
          <p:cNvPr id="2" name="Rectangle 1"/>
          <p:cNvSpPr/>
          <p:nvPr/>
        </p:nvSpPr>
        <p:spPr>
          <a:xfrm>
            <a:off x="478582" y="1331476"/>
            <a:ext cx="3490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Główne obszary kryzysowe:</a:t>
            </a:r>
            <a:endParaRPr lang="pl-P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92769"/>
            <a:ext cx="2880000" cy="282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6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RC RYNEK I OPINIA">
  <a:themeElements>
    <a:clrScheme name="ARC colorsheme">
      <a:dk1>
        <a:sysClr val="windowText" lastClr="000000"/>
      </a:dk1>
      <a:lt1>
        <a:sysClr val="window" lastClr="FFFFFF"/>
      </a:lt1>
      <a:dk2>
        <a:srgbClr val="F29424"/>
      </a:dk2>
      <a:lt2>
        <a:srgbClr val="EEECE1"/>
      </a:lt2>
      <a:accent1>
        <a:srgbClr val="969696"/>
      </a:accent1>
      <a:accent2>
        <a:srgbClr val="F29424"/>
      </a:accent2>
      <a:accent3>
        <a:srgbClr val="E13737"/>
      </a:accent3>
      <a:accent4>
        <a:srgbClr val="0D4372"/>
      </a:accent4>
      <a:accent5>
        <a:srgbClr val="94B623"/>
      </a:accent5>
      <a:accent6>
        <a:srgbClr val="E02164"/>
      </a:accent6>
      <a:hlink>
        <a:srgbClr val="0000FF"/>
      </a:hlink>
      <a:folHlink>
        <a:srgbClr val="800080"/>
      </a:folHlink>
    </a:clrScheme>
    <a:fontScheme name="Niestandardowy 1">
      <a:majorFont>
        <a:latin typeface="Open Sans"/>
        <a:ea typeface=""/>
        <a:cs typeface=""/>
      </a:majorFont>
      <a:minorFont>
        <a:latin typeface="Open Sans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11103</TotalTime>
  <Words>2584</Words>
  <Application>Microsoft Office PowerPoint</Application>
  <PresentationFormat>Niestandardowy</PresentationFormat>
  <Paragraphs>413</Paragraphs>
  <Slides>43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51" baseType="lpstr">
      <vt:lpstr>Arial</vt:lpstr>
      <vt:lpstr>Bebas Neue</vt:lpstr>
      <vt:lpstr>Calibri</vt:lpstr>
      <vt:lpstr>Open Sans</vt:lpstr>
      <vt:lpstr>Open Sans Extrabold</vt:lpstr>
      <vt:lpstr>Open Sans Light</vt:lpstr>
      <vt:lpstr>Wingdings</vt:lpstr>
      <vt:lpstr>ARC RYNEK I OPINIA</vt:lpstr>
      <vt:lpstr>Analiza semiotyczna marki ENERGA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Tomek work</dc:creator>
  <cp:lastModifiedBy>Sala Paulina (21000912)</cp:lastModifiedBy>
  <cp:revision>309</cp:revision>
  <dcterms:created xsi:type="dcterms:W3CDTF">2018-03-28T19:30:27Z</dcterms:created>
  <dcterms:modified xsi:type="dcterms:W3CDTF">2018-06-27T18:50:17Z</dcterms:modified>
</cp:coreProperties>
</file>