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4"/>
  </p:sldMasterIdLst>
  <p:notesMasterIdLst>
    <p:notesMasterId r:id="rId10"/>
  </p:notesMasterIdLst>
  <p:handoutMasterIdLst>
    <p:handoutMasterId r:id="rId11"/>
  </p:handoutMasterIdLst>
  <p:sldIdLst>
    <p:sldId id="328" r:id="rId5"/>
    <p:sldId id="329" r:id="rId6"/>
    <p:sldId id="332" r:id="rId7"/>
    <p:sldId id="330" r:id="rId8"/>
    <p:sldId id="331" r:id="rId9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2D2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150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6BE6DF-DA30-C04E-B75B-05607CE48371}" type="datetimeFigureOut">
              <a:t>2017-01-13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28773B-8B59-324A-A8EE-DC3D59888892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86250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81B7E-046F-A543-8C30-887891944715}" type="datetimeFigureOut">
              <a:t>2017-01-13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6B10A1-18E2-0C42-9AC2-F772DFF53E65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40198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866058" y="2460210"/>
            <a:ext cx="7426222" cy="135421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buFontTx/>
              <a:buNone/>
              <a:defRPr b="1" i="0">
                <a:solidFill>
                  <a:schemeClr val="tx2"/>
                </a:solidFill>
              </a:defRPr>
            </a:lvl1pPr>
          </a:lstStyle>
          <a:p>
            <a:r>
              <a:rPr lang="pl-PL" dirty="0"/>
              <a:t>Kliknij, aby </a:t>
            </a:r>
            <a:r>
              <a:rPr lang="pl-PL" dirty="0" err="1"/>
              <a:t>edyt</a:t>
            </a:r>
            <a:r>
              <a:rPr lang="pl-PL" dirty="0"/>
              <a:t>. </a:t>
            </a:r>
            <a:br>
              <a:rPr lang="pl-PL" dirty="0"/>
            </a:br>
            <a:r>
              <a:rPr lang="pl-PL" dirty="0"/>
              <a:t>styl wz. tyt.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 hasCustomPrompt="1"/>
          </p:nvPr>
        </p:nvSpPr>
        <p:spPr>
          <a:xfrm>
            <a:off x="876710" y="4233554"/>
            <a:ext cx="7415570" cy="7694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2500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</a:t>
            </a:r>
            <a:br>
              <a:rPr lang="pl-PL"/>
            </a:br>
            <a:r>
              <a:rPr lang="pl-PL"/>
              <a:t>styl wzorca podtytułu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876710" y="6342420"/>
            <a:ext cx="6836424" cy="123111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algn="l">
              <a:defRPr sz="800">
                <a:solidFill>
                  <a:srgbClr val="0092D2"/>
                </a:solidFill>
              </a:defRPr>
            </a:lvl1pPr>
          </a:lstStyle>
          <a:p>
            <a:r>
              <a:rPr lang="fr-FR"/>
              <a:t>ida management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7714861" y="6342420"/>
            <a:ext cx="577419" cy="123111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sz="800" b="1" i="0">
                <a:solidFill>
                  <a:srgbClr val="0092D2"/>
                </a:solidFill>
              </a:defRPr>
            </a:lvl1pPr>
          </a:lstStyle>
          <a:p>
            <a:fld id="{37DF1867-CBF8-3846-AD4E-325402D1F708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9" name="Prostokąt 18"/>
          <p:cNvSpPr/>
          <p:nvPr userDrawn="1"/>
        </p:nvSpPr>
        <p:spPr>
          <a:xfrm>
            <a:off x="3099893" y="0"/>
            <a:ext cx="360516" cy="685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Prostokąt 19"/>
          <p:cNvSpPr/>
          <p:nvPr userDrawn="1"/>
        </p:nvSpPr>
        <p:spPr>
          <a:xfrm>
            <a:off x="5683592" y="0"/>
            <a:ext cx="360516" cy="685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Prostokąt 20"/>
          <p:cNvSpPr/>
          <p:nvPr userDrawn="1"/>
        </p:nvSpPr>
        <p:spPr>
          <a:xfrm>
            <a:off x="8267290" y="0"/>
            <a:ext cx="876710" cy="685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Prostokąt 21"/>
          <p:cNvSpPr/>
          <p:nvPr userDrawn="1"/>
        </p:nvSpPr>
        <p:spPr>
          <a:xfrm rot="5400000">
            <a:off x="4166417" y="-4166418"/>
            <a:ext cx="811165" cy="9144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" name="Prostokąt 25"/>
          <p:cNvSpPr/>
          <p:nvPr userDrawn="1"/>
        </p:nvSpPr>
        <p:spPr>
          <a:xfrm>
            <a:off x="4391742" y="0"/>
            <a:ext cx="360516" cy="685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4" name="Picture 3" descr="IDA__ida_managment [Converted].eps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338" y="492575"/>
            <a:ext cx="3830920" cy="667508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 flipH="1">
            <a:off x="914810" y="1536700"/>
            <a:ext cx="7377470" cy="0"/>
          </a:xfrm>
          <a:prstGeom prst="line">
            <a:avLst/>
          </a:prstGeom>
          <a:ln>
            <a:solidFill>
              <a:srgbClr val="0092D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7" name="Prostokąt 20"/>
          <p:cNvSpPr/>
          <p:nvPr userDrawn="1"/>
        </p:nvSpPr>
        <p:spPr>
          <a:xfrm>
            <a:off x="-10652" y="0"/>
            <a:ext cx="876710" cy="685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4304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ylicze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76709" y="1243185"/>
            <a:ext cx="7390581" cy="338554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pl-PL" dirty="0"/>
              <a:t>Kliknij, aby </a:t>
            </a:r>
            <a:r>
              <a:rPr lang="pl-PL" dirty="0" err="1"/>
              <a:t>edyt</a:t>
            </a:r>
            <a:r>
              <a:rPr lang="pl-PL" dirty="0"/>
              <a:t>. styl wz. tyt.</a:t>
            </a:r>
          </a:p>
        </p:txBody>
      </p:sp>
      <p:sp>
        <p:nvSpPr>
          <p:cNvPr id="5" name="Symbol zastępczy tekstu 3"/>
          <p:cNvSpPr>
            <a:spLocks noGrp="1"/>
          </p:cNvSpPr>
          <p:nvPr>
            <p:ph type="body" sz="half" idx="2" hasCustomPrompt="1"/>
          </p:nvPr>
        </p:nvSpPr>
        <p:spPr>
          <a:xfrm>
            <a:off x="876710" y="1803400"/>
            <a:ext cx="7390580" cy="43152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85750" indent="-285750">
              <a:buClr>
                <a:srgbClr val="0092D2"/>
              </a:buClr>
              <a:buFont typeface="Arial"/>
              <a:buChar char="•"/>
              <a:defRPr sz="1800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F</a:t>
            </a:r>
            <a:r>
              <a:rPr lang="pl-PL" dirty="0" err="1"/>
              <a:t>wekqgmflketmbflktbfmd</a:t>
            </a:r>
            <a:endParaRPr lang="pl-PL" dirty="0"/>
          </a:p>
          <a:p>
            <a:pPr lvl="0"/>
            <a:r>
              <a:rPr lang="en-US" dirty="0"/>
              <a:t>D</a:t>
            </a:r>
            <a:r>
              <a:rPr lang="pl-PL" dirty="0" err="1"/>
              <a:t>fbrgndthnf</a:t>
            </a:r>
            <a:endParaRPr lang="pl-PL" dirty="0"/>
          </a:p>
          <a:p>
            <a:pPr lvl="0"/>
            <a:r>
              <a:rPr lang="en-US" dirty="0"/>
              <a:t>V</a:t>
            </a:r>
            <a:r>
              <a:rPr lang="pl-PL" dirty="0" err="1"/>
              <a:t>dfgsbreygd</a:t>
            </a:r>
            <a:endParaRPr lang="pl-PL" dirty="0"/>
          </a:p>
          <a:p>
            <a:pPr lvl="0"/>
            <a:r>
              <a:rPr lang="en-US" dirty="0"/>
              <a:t>F</a:t>
            </a:r>
            <a:r>
              <a:rPr lang="pl-PL" dirty="0" err="1"/>
              <a:t>wekqgmflketmbflktbfmd</a:t>
            </a:r>
            <a:endParaRPr lang="pl-PL" dirty="0"/>
          </a:p>
          <a:p>
            <a:pPr lvl="0"/>
            <a:r>
              <a:rPr lang="en-US" dirty="0"/>
              <a:t>D</a:t>
            </a:r>
            <a:r>
              <a:rPr lang="pl-PL" dirty="0" err="1"/>
              <a:t>fbrgndthnf</a:t>
            </a:r>
            <a:endParaRPr lang="pl-PL" dirty="0"/>
          </a:p>
          <a:p>
            <a:pPr lvl="0"/>
            <a:r>
              <a:rPr lang="pl-PL" dirty="0" err="1"/>
              <a:t>vdfgsbreygd</a:t>
            </a:r>
            <a:endParaRPr lang="pl-PL" dirty="0"/>
          </a:p>
          <a:p>
            <a:pPr lvl="0"/>
            <a:r>
              <a:rPr lang="en-US" dirty="0"/>
              <a:t>F</a:t>
            </a:r>
            <a:r>
              <a:rPr lang="pl-PL" dirty="0" err="1"/>
              <a:t>wekqgmflketmbflktbfmd</a:t>
            </a:r>
            <a:endParaRPr lang="pl-PL" dirty="0"/>
          </a:p>
          <a:p>
            <a:pPr lvl="0"/>
            <a:r>
              <a:rPr lang="en-US" dirty="0"/>
              <a:t>D</a:t>
            </a:r>
            <a:r>
              <a:rPr lang="pl-PL" dirty="0" err="1"/>
              <a:t>fbrgndthnf</a:t>
            </a:r>
            <a:endParaRPr lang="pl-PL" dirty="0"/>
          </a:p>
          <a:p>
            <a:pPr lvl="0"/>
            <a:r>
              <a:rPr lang="pl-PL" dirty="0" err="1"/>
              <a:t>vdfgsbreygd</a:t>
            </a:r>
            <a:endParaRPr lang="pl-PL" dirty="0"/>
          </a:p>
          <a:p>
            <a:pPr lvl="0"/>
            <a:r>
              <a:rPr lang="en-US" dirty="0"/>
              <a:t>F</a:t>
            </a:r>
            <a:r>
              <a:rPr lang="pl-PL" dirty="0" err="1"/>
              <a:t>wekqgmflketmbflktbfmd</a:t>
            </a:r>
            <a:endParaRPr lang="pl-PL" dirty="0"/>
          </a:p>
          <a:p>
            <a:pPr lvl="0"/>
            <a:r>
              <a:rPr lang="en-US" dirty="0"/>
              <a:t>D</a:t>
            </a:r>
            <a:r>
              <a:rPr lang="pl-PL" dirty="0" err="1"/>
              <a:t>fbrgndthnf</a:t>
            </a:r>
            <a:endParaRPr lang="pl-PL" dirty="0"/>
          </a:p>
          <a:p>
            <a:pPr lvl="0"/>
            <a:r>
              <a:rPr lang="pl-PL" dirty="0" err="1"/>
              <a:t>vdfgsbreygd</a:t>
            </a:r>
            <a:endParaRPr lang="pl-PL" dirty="0"/>
          </a:p>
          <a:p>
            <a:pPr lvl="0"/>
            <a:endParaRPr lang="pl-PL" dirty="0"/>
          </a:p>
        </p:txBody>
      </p:sp>
      <p:cxnSp>
        <p:nvCxnSpPr>
          <p:cNvPr id="6" name="Straight Connector 5"/>
          <p:cNvCxnSpPr/>
          <p:nvPr userDrawn="1"/>
        </p:nvCxnSpPr>
        <p:spPr>
          <a:xfrm flipH="1">
            <a:off x="876709" y="1023524"/>
            <a:ext cx="7415571" cy="0"/>
          </a:xfrm>
          <a:prstGeom prst="line">
            <a:avLst/>
          </a:prstGeom>
          <a:ln>
            <a:solidFill>
              <a:srgbClr val="0092D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7" name="Picture 6" descr="IDA__im [Converted]-01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809" y="166158"/>
            <a:ext cx="902241" cy="764704"/>
          </a:xfrm>
          <a:prstGeom prst="rect">
            <a:avLst/>
          </a:prstGeom>
        </p:spPr>
      </p:pic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876710" y="6342420"/>
            <a:ext cx="6836424" cy="123111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algn="l">
              <a:defRPr sz="800">
                <a:solidFill>
                  <a:srgbClr val="0092D2"/>
                </a:solidFill>
              </a:defRPr>
            </a:lvl1pPr>
          </a:lstStyle>
          <a:p>
            <a:r>
              <a:rPr lang="fr-FR" dirty="0" err="1"/>
              <a:t>ida</a:t>
            </a:r>
            <a:r>
              <a:rPr lang="fr-FR" dirty="0"/>
              <a:t> management</a:t>
            </a:r>
            <a:endParaRPr lang="pl-PL" dirty="0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7714861" y="6342420"/>
            <a:ext cx="577419" cy="123111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sz="800" b="1" i="0">
                <a:solidFill>
                  <a:srgbClr val="0092D2"/>
                </a:solidFill>
              </a:defRPr>
            </a:lvl1pPr>
          </a:lstStyle>
          <a:p>
            <a:fld id="{37DF1867-CBF8-3846-AD4E-325402D1F708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08279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76709" y="1488888"/>
            <a:ext cx="7390581" cy="338554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pl-PL" dirty="0"/>
              <a:t>Kliknij, aby </a:t>
            </a:r>
            <a:r>
              <a:rPr lang="pl-PL" dirty="0" err="1"/>
              <a:t>edyt</a:t>
            </a:r>
            <a:r>
              <a:rPr lang="pl-PL" dirty="0"/>
              <a:t>. styl wz. tyt.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76710" y="2286288"/>
            <a:ext cx="7390580" cy="2683812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457200" indent="-457200">
              <a:spcBef>
                <a:spcPts val="0"/>
              </a:spcBef>
              <a:buFont typeface="Arial"/>
              <a:buChar char="•"/>
              <a:defRPr>
                <a:solidFill>
                  <a:schemeClr val="tx1"/>
                </a:solidFill>
              </a:defRPr>
            </a:lvl1pPr>
            <a:lvl2pPr marL="742950" indent="-284400">
              <a:buFont typeface="Arial"/>
              <a:buChar char="•"/>
              <a:defRPr>
                <a:solidFill>
                  <a:schemeClr val="tx1"/>
                </a:solidFill>
              </a:defRPr>
            </a:lvl2pPr>
            <a:lvl3pPr marL="1143000" indent="-228600">
              <a:buFont typeface="Lucida Grande"/>
              <a:buChar char="-"/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Prostokąt 6"/>
          <p:cNvSpPr/>
          <p:nvPr userDrawn="1"/>
        </p:nvSpPr>
        <p:spPr>
          <a:xfrm rot="5400000">
            <a:off x="4363064" y="2077066"/>
            <a:ext cx="417871" cy="9144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 userDrawn="1"/>
        </p:nvSpPr>
        <p:spPr>
          <a:xfrm>
            <a:off x="0" y="0"/>
            <a:ext cx="876710" cy="685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/>
          <p:cNvSpPr/>
          <p:nvPr userDrawn="1"/>
        </p:nvSpPr>
        <p:spPr>
          <a:xfrm>
            <a:off x="5683592" y="0"/>
            <a:ext cx="360516" cy="685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rostokąt 12"/>
          <p:cNvSpPr/>
          <p:nvPr userDrawn="1"/>
        </p:nvSpPr>
        <p:spPr>
          <a:xfrm>
            <a:off x="8267290" y="0"/>
            <a:ext cx="876710" cy="685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rostokąt 13"/>
          <p:cNvSpPr/>
          <p:nvPr userDrawn="1"/>
        </p:nvSpPr>
        <p:spPr>
          <a:xfrm rot="5400000">
            <a:off x="4166417" y="-4166418"/>
            <a:ext cx="811165" cy="9144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Prostokąt 14"/>
          <p:cNvSpPr/>
          <p:nvPr userDrawn="1"/>
        </p:nvSpPr>
        <p:spPr>
          <a:xfrm>
            <a:off x="4391742" y="0"/>
            <a:ext cx="360516" cy="685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0" name="Straight Connector 19"/>
          <p:cNvCxnSpPr/>
          <p:nvPr userDrawn="1"/>
        </p:nvCxnSpPr>
        <p:spPr>
          <a:xfrm flipH="1">
            <a:off x="876709" y="1023524"/>
            <a:ext cx="7415571" cy="0"/>
          </a:xfrm>
          <a:prstGeom prst="line">
            <a:avLst/>
          </a:prstGeom>
          <a:ln>
            <a:solidFill>
              <a:srgbClr val="0092D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4" name="Picture 3" descr="IDA__im [Converted]-01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809" y="166158"/>
            <a:ext cx="902241" cy="764704"/>
          </a:xfrm>
          <a:prstGeom prst="rect">
            <a:avLst/>
          </a:prstGeom>
        </p:spPr>
      </p:pic>
      <p:sp>
        <p:nvSpPr>
          <p:cNvPr id="21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876710" y="6342420"/>
            <a:ext cx="6836424" cy="123111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algn="l">
              <a:defRPr sz="800">
                <a:solidFill>
                  <a:srgbClr val="0092D2"/>
                </a:solidFill>
              </a:defRPr>
            </a:lvl1pPr>
          </a:lstStyle>
          <a:p>
            <a:r>
              <a:rPr lang="fr-FR"/>
              <a:t>ida management</a:t>
            </a:r>
            <a:endParaRPr lang="pl-PL" dirty="0"/>
          </a:p>
        </p:txBody>
      </p:sp>
      <p:sp>
        <p:nvSpPr>
          <p:cNvPr id="22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7714861" y="6342420"/>
            <a:ext cx="577419" cy="123111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sz="800" b="1" i="0">
                <a:solidFill>
                  <a:srgbClr val="0092D2"/>
                </a:solidFill>
              </a:defRPr>
            </a:lvl1pPr>
          </a:lstStyle>
          <a:p>
            <a:fld id="{37DF1867-CBF8-3846-AD4E-325402D1F708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99765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główek sekcji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 userDrawn="1"/>
        </p:nvSpPr>
        <p:spPr>
          <a:xfrm rot="5400000">
            <a:off x="4363064" y="2077066"/>
            <a:ext cx="417871" cy="9144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noFill/>
            </a:endParaRPr>
          </a:p>
        </p:txBody>
      </p:sp>
      <p:sp>
        <p:nvSpPr>
          <p:cNvPr id="8" name="Tytuł 1"/>
          <p:cNvSpPr>
            <a:spLocks noGrp="1"/>
          </p:cNvSpPr>
          <p:nvPr>
            <p:ph type="ctrTitle" hasCustomPrompt="1"/>
          </p:nvPr>
        </p:nvSpPr>
        <p:spPr>
          <a:xfrm>
            <a:off x="866058" y="3821460"/>
            <a:ext cx="7401232" cy="1138773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buFontTx/>
              <a:buNone/>
              <a:defRPr sz="3700" b="1" i="0">
                <a:solidFill>
                  <a:schemeClr val="tx2"/>
                </a:solidFill>
              </a:defRPr>
            </a:lvl1pPr>
          </a:lstStyle>
          <a:p>
            <a:r>
              <a:rPr lang="pl-PL" dirty="0"/>
              <a:t>Kliknij, aby </a:t>
            </a:r>
            <a:r>
              <a:rPr lang="pl-PL" dirty="0" err="1"/>
              <a:t>edyt</a:t>
            </a:r>
            <a:r>
              <a:rPr lang="pl-PL" dirty="0"/>
              <a:t>. </a:t>
            </a:r>
            <a:br>
              <a:rPr lang="pl-PL" dirty="0"/>
            </a:br>
            <a:r>
              <a:rPr lang="pl-PL" dirty="0"/>
              <a:t>styl wz. tyt.</a:t>
            </a:r>
          </a:p>
        </p:txBody>
      </p:sp>
      <p:sp>
        <p:nvSpPr>
          <p:cNvPr id="9" name="Podtytuł 2"/>
          <p:cNvSpPr>
            <a:spLocks noGrp="1"/>
          </p:cNvSpPr>
          <p:nvPr>
            <p:ph type="subTitle" idx="1" hasCustomPrompt="1"/>
          </p:nvPr>
        </p:nvSpPr>
        <p:spPr>
          <a:xfrm>
            <a:off x="876710" y="2835625"/>
            <a:ext cx="7390580" cy="553998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l">
              <a:buNone/>
              <a:defRPr sz="1800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</a:t>
            </a:r>
            <a:br>
              <a:rPr lang="pl-PL"/>
            </a:br>
            <a:r>
              <a:rPr lang="pl-PL"/>
              <a:t>styl wzorca podtytułu</a:t>
            </a:r>
          </a:p>
        </p:txBody>
      </p:sp>
      <p:sp>
        <p:nvSpPr>
          <p:cNvPr id="12" name="Prostokąt 11"/>
          <p:cNvSpPr/>
          <p:nvPr userDrawn="1"/>
        </p:nvSpPr>
        <p:spPr>
          <a:xfrm>
            <a:off x="0" y="0"/>
            <a:ext cx="876710" cy="685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noFill/>
            </a:endParaRPr>
          </a:p>
        </p:txBody>
      </p:sp>
      <p:sp>
        <p:nvSpPr>
          <p:cNvPr id="13" name="Prostokąt 12"/>
          <p:cNvSpPr/>
          <p:nvPr userDrawn="1"/>
        </p:nvSpPr>
        <p:spPr>
          <a:xfrm>
            <a:off x="3099893" y="0"/>
            <a:ext cx="360516" cy="685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noFill/>
            </a:endParaRPr>
          </a:p>
        </p:txBody>
      </p:sp>
      <p:sp>
        <p:nvSpPr>
          <p:cNvPr id="14" name="Prostokąt 13"/>
          <p:cNvSpPr/>
          <p:nvPr userDrawn="1"/>
        </p:nvSpPr>
        <p:spPr>
          <a:xfrm>
            <a:off x="5683592" y="0"/>
            <a:ext cx="360516" cy="685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noFill/>
            </a:endParaRPr>
          </a:p>
        </p:txBody>
      </p:sp>
      <p:sp>
        <p:nvSpPr>
          <p:cNvPr id="15" name="Prostokąt 14"/>
          <p:cNvSpPr/>
          <p:nvPr userDrawn="1"/>
        </p:nvSpPr>
        <p:spPr>
          <a:xfrm>
            <a:off x="8267290" y="0"/>
            <a:ext cx="876710" cy="685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noFill/>
            </a:endParaRPr>
          </a:p>
        </p:txBody>
      </p:sp>
      <p:sp>
        <p:nvSpPr>
          <p:cNvPr id="16" name="Prostokąt 15"/>
          <p:cNvSpPr/>
          <p:nvPr userDrawn="1"/>
        </p:nvSpPr>
        <p:spPr>
          <a:xfrm rot="5400000">
            <a:off x="4166417" y="-4166418"/>
            <a:ext cx="811165" cy="9144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noFill/>
            </a:endParaRPr>
          </a:p>
        </p:txBody>
      </p:sp>
      <p:sp>
        <p:nvSpPr>
          <p:cNvPr id="17" name="Prostokąt 16"/>
          <p:cNvSpPr/>
          <p:nvPr userDrawn="1"/>
        </p:nvSpPr>
        <p:spPr>
          <a:xfrm>
            <a:off x="4391742" y="0"/>
            <a:ext cx="360516" cy="685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noFill/>
            </a:endParaRPr>
          </a:p>
        </p:txBody>
      </p:sp>
      <p:sp>
        <p:nvSpPr>
          <p:cNvPr id="18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876710" y="6342420"/>
            <a:ext cx="6836424" cy="123111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algn="l">
              <a:defRPr sz="800">
                <a:solidFill>
                  <a:srgbClr val="0092D2"/>
                </a:solidFill>
              </a:defRPr>
            </a:lvl1pPr>
          </a:lstStyle>
          <a:p>
            <a:r>
              <a:rPr lang="fr-FR"/>
              <a:t>ida management</a:t>
            </a:r>
            <a:endParaRPr lang="pl-PL" dirty="0"/>
          </a:p>
        </p:txBody>
      </p:sp>
      <p:sp>
        <p:nvSpPr>
          <p:cNvPr id="19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7714861" y="6342420"/>
            <a:ext cx="577419" cy="123111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sz="800" b="1" i="0">
                <a:solidFill>
                  <a:srgbClr val="0092D2"/>
                </a:solidFill>
              </a:defRPr>
            </a:lvl1pPr>
          </a:lstStyle>
          <a:p>
            <a:fld id="{37DF1867-CBF8-3846-AD4E-325402D1F708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7433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główek sekcji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13"/>
          <p:cNvSpPr/>
          <p:nvPr userDrawn="1"/>
        </p:nvSpPr>
        <p:spPr>
          <a:xfrm>
            <a:off x="8267290" y="0"/>
            <a:ext cx="876710" cy="685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Tytuł 1"/>
          <p:cNvSpPr>
            <a:spLocks noGrp="1"/>
          </p:cNvSpPr>
          <p:nvPr>
            <p:ph type="ctrTitle" hasCustomPrompt="1"/>
          </p:nvPr>
        </p:nvSpPr>
        <p:spPr>
          <a:xfrm>
            <a:off x="866058" y="3821460"/>
            <a:ext cx="7401232" cy="1138773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buFontTx/>
              <a:buNone/>
              <a:defRPr sz="3700" b="1" i="0">
                <a:solidFill>
                  <a:schemeClr val="bg2"/>
                </a:solidFill>
              </a:defRPr>
            </a:lvl1pPr>
          </a:lstStyle>
          <a:p>
            <a:r>
              <a:rPr lang="pl-PL"/>
              <a:t>Kliknij, aby edyt. </a:t>
            </a:r>
            <a:br>
              <a:rPr lang="pl-PL"/>
            </a:br>
            <a:r>
              <a:rPr lang="pl-PL"/>
              <a:t>styl wz. tyt.</a:t>
            </a:r>
          </a:p>
        </p:txBody>
      </p:sp>
      <p:sp>
        <p:nvSpPr>
          <p:cNvPr id="8" name="Podtytuł 2"/>
          <p:cNvSpPr>
            <a:spLocks noGrp="1"/>
          </p:cNvSpPr>
          <p:nvPr>
            <p:ph type="subTitle" idx="1" hasCustomPrompt="1"/>
          </p:nvPr>
        </p:nvSpPr>
        <p:spPr>
          <a:xfrm>
            <a:off x="876710" y="2835625"/>
            <a:ext cx="7390580" cy="553998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l">
              <a:buNone/>
              <a:defRPr sz="18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</a:t>
            </a:r>
            <a:br>
              <a:rPr lang="pl-PL"/>
            </a:br>
            <a:r>
              <a:rPr lang="pl-PL"/>
              <a:t>styl wzorca podtytułu</a:t>
            </a:r>
          </a:p>
        </p:txBody>
      </p:sp>
      <p:sp>
        <p:nvSpPr>
          <p:cNvPr id="11" name="Prostokąt 10"/>
          <p:cNvSpPr/>
          <p:nvPr userDrawn="1"/>
        </p:nvSpPr>
        <p:spPr>
          <a:xfrm>
            <a:off x="0" y="0"/>
            <a:ext cx="876710" cy="685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/>
          <p:cNvSpPr/>
          <p:nvPr userDrawn="1"/>
        </p:nvSpPr>
        <p:spPr>
          <a:xfrm>
            <a:off x="3099893" y="0"/>
            <a:ext cx="360516" cy="685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rostokąt 12"/>
          <p:cNvSpPr/>
          <p:nvPr userDrawn="1"/>
        </p:nvSpPr>
        <p:spPr>
          <a:xfrm>
            <a:off x="5683592" y="0"/>
            <a:ext cx="360516" cy="685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Prostokąt 14"/>
          <p:cNvSpPr/>
          <p:nvPr userDrawn="1"/>
        </p:nvSpPr>
        <p:spPr>
          <a:xfrm rot="5400000">
            <a:off x="4166417" y="-4166418"/>
            <a:ext cx="811165" cy="9144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Prostokąt 15"/>
          <p:cNvSpPr/>
          <p:nvPr userDrawn="1"/>
        </p:nvSpPr>
        <p:spPr>
          <a:xfrm>
            <a:off x="4391742" y="0"/>
            <a:ext cx="360516" cy="685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876710" y="6342420"/>
            <a:ext cx="6836424" cy="123111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r>
              <a:rPr lang="fr-FR"/>
              <a:t>ida management</a:t>
            </a:r>
            <a:endParaRPr lang="pl-PL" dirty="0"/>
          </a:p>
        </p:txBody>
      </p:sp>
      <p:sp>
        <p:nvSpPr>
          <p:cNvPr id="21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7714861" y="6342420"/>
            <a:ext cx="577419" cy="123111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sz="800" b="1" i="0">
                <a:solidFill>
                  <a:schemeClr val="bg1"/>
                </a:solidFill>
              </a:defRPr>
            </a:lvl1pPr>
          </a:lstStyle>
          <a:p>
            <a:fld id="{37DF1867-CBF8-3846-AD4E-325402D1F708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71255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2-kolum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1"/>
          <p:cNvSpPr>
            <a:spLocks noGrp="1"/>
          </p:cNvSpPr>
          <p:nvPr>
            <p:ph type="title"/>
          </p:nvPr>
        </p:nvSpPr>
        <p:spPr>
          <a:xfrm>
            <a:off x="876709" y="1243185"/>
            <a:ext cx="7390581" cy="338554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pl-PL" dirty="0"/>
              <a:t>Kliknij, aby </a:t>
            </a:r>
            <a:r>
              <a:rPr lang="pl-PL" dirty="0" err="1"/>
              <a:t>edyt</a:t>
            </a:r>
            <a:r>
              <a:rPr lang="pl-PL" dirty="0"/>
              <a:t>. styl wz. tyt.</a:t>
            </a:r>
          </a:p>
        </p:txBody>
      </p:sp>
      <p:sp>
        <p:nvSpPr>
          <p:cNvPr id="13" name="Prostokąt 12"/>
          <p:cNvSpPr/>
          <p:nvPr userDrawn="1"/>
        </p:nvSpPr>
        <p:spPr>
          <a:xfrm>
            <a:off x="0" y="0"/>
            <a:ext cx="876710" cy="685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rostokąt 13"/>
          <p:cNvSpPr/>
          <p:nvPr userDrawn="1"/>
        </p:nvSpPr>
        <p:spPr>
          <a:xfrm>
            <a:off x="3099893" y="0"/>
            <a:ext cx="360516" cy="685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Prostokąt 14"/>
          <p:cNvSpPr/>
          <p:nvPr userDrawn="1"/>
        </p:nvSpPr>
        <p:spPr>
          <a:xfrm>
            <a:off x="5683592" y="0"/>
            <a:ext cx="360516" cy="685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Prostokąt 15"/>
          <p:cNvSpPr/>
          <p:nvPr userDrawn="1"/>
        </p:nvSpPr>
        <p:spPr>
          <a:xfrm>
            <a:off x="8267290" y="0"/>
            <a:ext cx="876710" cy="685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Prostokąt 16"/>
          <p:cNvSpPr/>
          <p:nvPr userDrawn="1"/>
        </p:nvSpPr>
        <p:spPr>
          <a:xfrm rot="5400000">
            <a:off x="4166417" y="-4166418"/>
            <a:ext cx="811165" cy="9144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Prostokąt 17"/>
          <p:cNvSpPr/>
          <p:nvPr userDrawn="1"/>
        </p:nvSpPr>
        <p:spPr>
          <a:xfrm>
            <a:off x="4391742" y="0"/>
            <a:ext cx="360516" cy="685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76710" y="1803400"/>
            <a:ext cx="3515032" cy="43152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24" name="Symbol zastępczy tekstu 3"/>
          <p:cNvSpPr>
            <a:spLocks noGrp="1"/>
          </p:cNvSpPr>
          <p:nvPr>
            <p:ph type="body" sz="half" idx="13"/>
          </p:nvPr>
        </p:nvSpPr>
        <p:spPr>
          <a:xfrm>
            <a:off x="4752258" y="1803400"/>
            <a:ext cx="3515032" cy="43152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9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876710" y="6342420"/>
            <a:ext cx="6836424" cy="123111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algn="l">
              <a:defRPr sz="800">
                <a:solidFill>
                  <a:srgbClr val="0092D2"/>
                </a:solidFill>
              </a:defRPr>
            </a:lvl1pPr>
          </a:lstStyle>
          <a:p>
            <a:r>
              <a:rPr lang="fr-FR" dirty="0" err="1"/>
              <a:t>ida</a:t>
            </a:r>
            <a:r>
              <a:rPr lang="fr-FR" dirty="0"/>
              <a:t> management</a:t>
            </a:r>
            <a:endParaRPr lang="pl-PL" dirty="0"/>
          </a:p>
        </p:txBody>
      </p:sp>
      <p:sp>
        <p:nvSpPr>
          <p:cNvPr id="21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7714861" y="6342420"/>
            <a:ext cx="577419" cy="123111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sz="800" b="1" i="0">
                <a:solidFill>
                  <a:srgbClr val="0092D2"/>
                </a:solidFill>
              </a:defRPr>
            </a:lvl1pPr>
          </a:lstStyle>
          <a:p>
            <a:fld id="{37DF1867-CBF8-3846-AD4E-325402D1F708}" type="slidenum">
              <a:rPr lang="pl-PL" smtClean="0"/>
              <a:pPr/>
              <a:t>‹#›</a:t>
            </a:fld>
            <a:endParaRPr lang="pl-PL" dirty="0"/>
          </a:p>
        </p:txBody>
      </p:sp>
      <p:cxnSp>
        <p:nvCxnSpPr>
          <p:cNvPr id="26" name="Straight Connector 25"/>
          <p:cNvCxnSpPr/>
          <p:nvPr userDrawn="1"/>
        </p:nvCxnSpPr>
        <p:spPr>
          <a:xfrm flipH="1">
            <a:off x="876709" y="1023524"/>
            <a:ext cx="7415571" cy="0"/>
          </a:xfrm>
          <a:prstGeom prst="line">
            <a:avLst/>
          </a:prstGeom>
          <a:ln>
            <a:solidFill>
              <a:srgbClr val="0092D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27" name="Picture 26" descr="IDA__im [Converted]-01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809" y="166158"/>
            <a:ext cx="902241" cy="76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25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jedyncz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>
            <a:spLocks noGrp="1"/>
          </p:cNvSpPr>
          <p:nvPr>
            <p:ph type="title"/>
          </p:nvPr>
        </p:nvSpPr>
        <p:spPr>
          <a:xfrm>
            <a:off x="876709" y="1243185"/>
            <a:ext cx="7390581" cy="338554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pl-PL" dirty="0"/>
              <a:t>Kliknij, aby </a:t>
            </a:r>
            <a:r>
              <a:rPr lang="pl-PL" dirty="0" err="1"/>
              <a:t>edyt</a:t>
            </a:r>
            <a:r>
              <a:rPr lang="pl-PL" dirty="0"/>
              <a:t>. styl wz. tyt.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76710" y="1803400"/>
            <a:ext cx="7390580" cy="43152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 flipH="1">
            <a:off x="876709" y="1023524"/>
            <a:ext cx="7415571" cy="0"/>
          </a:xfrm>
          <a:prstGeom prst="line">
            <a:avLst/>
          </a:prstGeom>
          <a:ln>
            <a:solidFill>
              <a:srgbClr val="0092D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6" name="Picture 5" descr="IDA__im [Converted]-01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809" y="166158"/>
            <a:ext cx="902241" cy="764704"/>
          </a:xfrm>
          <a:prstGeom prst="rect">
            <a:avLst/>
          </a:prstGeom>
        </p:spPr>
      </p:pic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876710" y="6342420"/>
            <a:ext cx="6836424" cy="123111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algn="l">
              <a:defRPr sz="800">
                <a:solidFill>
                  <a:srgbClr val="0092D2"/>
                </a:solidFill>
              </a:defRPr>
            </a:lvl1pPr>
          </a:lstStyle>
          <a:p>
            <a:r>
              <a:rPr lang="fr-FR" dirty="0" err="1"/>
              <a:t>ida</a:t>
            </a:r>
            <a:r>
              <a:rPr lang="fr-FR" dirty="0"/>
              <a:t> management</a:t>
            </a:r>
            <a:endParaRPr lang="pl-PL" dirty="0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7714861" y="6342420"/>
            <a:ext cx="577419" cy="123111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sz="800" b="1" i="0">
                <a:solidFill>
                  <a:srgbClr val="0092D2"/>
                </a:solidFill>
              </a:defRPr>
            </a:lvl1pPr>
          </a:lstStyle>
          <a:p>
            <a:fld id="{37DF1867-CBF8-3846-AD4E-325402D1F708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2132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3-kolum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ytuł 1"/>
          <p:cNvSpPr>
            <a:spLocks noGrp="1"/>
          </p:cNvSpPr>
          <p:nvPr>
            <p:ph type="title"/>
          </p:nvPr>
        </p:nvSpPr>
        <p:spPr>
          <a:xfrm>
            <a:off x="876709" y="1325639"/>
            <a:ext cx="7390581" cy="338554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pl-PL" dirty="0"/>
              <a:t>Kliknij, aby </a:t>
            </a:r>
            <a:r>
              <a:rPr lang="pl-PL" dirty="0" err="1"/>
              <a:t>edyt</a:t>
            </a:r>
            <a:r>
              <a:rPr lang="pl-PL" dirty="0"/>
              <a:t>. styl wz. tyt.</a:t>
            </a:r>
          </a:p>
        </p:txBody>
      </p:sp>
      <p:sp>
        <p:nvSpPr>
          <p:cNvPr id="23" name="Prostokąt 22"/>
          <p:cNvSpPr/>
          <p:nvPr userDrawn="1"/>
        </p:nvSpPr>
        <p:spPr>
          <a:xfrm>
            <a:off x="0" y="0"/>
            <a:ext cx="876710" cy="685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Prostokąt 23"/>
          <p:cNvSpPr/>
          <p:nvPr userDrawn="1"/>
        </p:nvSpPr>
        <p:spPr>
          <a:xfrm>
            <a:off x="3099893" y="0"/>
            <a:ext cx="360516" cy="685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Prostokąt 24"/>
          <p:cNvSpPr/>
          <p:nvPr userDrawn="1"/>
        </p:nvSpPr>
        <p:spPr>
          <a:xfrm>
            <a:off x="5683592" y="0"/>
            <a:ext cx="360516" cy="685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" name="Prostokąt 25"/>
          <p:cNvSpPr/>
          <p:nvPr userDrawn="1"/>
        </p:nvSpPr>
        <p:spPr>
          <a:xfrm>
            <a:off x="8267290" y="0"/>
            <a:ext cx="876710" cy="685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7" name="Prostokąt 26"/>
          <p:cNvSpPr/>
          <p:nvPr userDrawn="1"/>
        </p:nvSpPr>
        <p:spPr>
          <a:xfrm rot="5400000">
            <a:off x="4166417" y="-4166418"/>
            <a:ext cx="811165" cy="9144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8" name="Prostokąt 27"/>
          <p:cNvSpPr/>
          <p:nvPr userDrawn="1"/>
        </p:nvSpPr>
        <p:spPr>
          <a:xfrm>
            <a:off x="4391742" y="0"/>
            <a:ext cx="360516" cy="685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9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76710" y="1915925"/>
            <a:ext cx="2223183" cy="413118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1" name="Symbol zastępczy tekstu 3"/>
          <p:cNvSpPr>
            <a:spLocks noGrp="1"/>
          </p:cNvSpPr>
          <p:nvPr>
            <p:ph type="body" sz="half" idx="13"/>
          </p:nvPr>
        </p:nvSpPr>
        <p:spPr>
          <a:xfrm>
            <a:off x="3460409" y="1915924"/>
            <a:ext cx="2223183" cy="413118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2" name="Symbol zastępczy tekstu 3"/>
          <p:cNvSpPr>
            <a:spLocks noGrp="1"/>
          </p:cNvSpPr>
          <p:nvPr>
            <p:ph type="body" sz="half" idx="14"/>
          </p:nvPr>
        </p:nvSpPr>
        <p:spPr>
          <a:xfrm>
            <a:off x="6044108" y="1915924"/>
            <a:ext cx="2223183" cy="413118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31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876710" y="6342420"/>
            <a:ext cx="6836424" cy="123111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algn="l">
              <a:defRPr sz="800">
                <a:solidFill>
                  <a:srgbClr val="0092D2"/>
                </a:solidFill>
              </a:defRPr>
            </a:lvl1pPr>
          </a:lstStyle>
          <a:p>
            <a:r>
              <a:rPr lang="fr-FR" dirty="0" err="1"/>
              <a:t>ida</a:t>
            </a:r>
            <a:r>
              <a:rPr lang="fr-FR" dirty="0"/>
              <a:t> management</a:t>
            </a:r>
            <a:endParaRPr lang="pl-PL" dirty="0"/>
          </a:p>
        </p:txBody>
      </p:sp>
      <p:sp>
        <p:nvSpPr>
          <p:cNvPr id="32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7714861" y="6342420"/>
            <a:ext cx="577419" cy="123111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sz="800" b="1" i="0">
                <a:solidFill>
                  <a:srgbClr val="0092D2"/>
                </a:solidFill>
              </a:defRPr>
            </a:lvl1pPr>
          </a:lstStyle>
          <a:p>
            <a:fld id="{37DF1867-CBF8-3846-AD4E-325402D1F708}" type="slidenum">
              <a:rPr lang="pl-PL" smtClean="0"/>
              <a:pPr/>
              <a:t>‹#›</a:t>
            </a:fld>
            <a:endParaRPr lang="pl-PL" dirty="0"/>
          </a:p>
        </p:txBody>
      </p:sp>
      <p:cxnSp>
        <p:nvCxnSpPr>
          <p:cNvPr id="35" name="Straight Connector 34"/>
          <p:cNvCxnSpPr/>
          <p:nvPr userDrawn="1"/>
        </p:nvCxnSpPr>
        <p:spPr>
          <a:xfrm flipH="1">
            <a:off x="876709" y="1023524"/>
            <a:ext cx="7415571" cy="0"/>
          </a:xfrm>
          <a:prstGeom prst="line">
            <a:avLst/>
          </a:prstGeom>
          <a:ln>
            <a:solidFill>
              <a:srgbClr val="0092D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6" name="Picture 35" descr="IDA__im [Converted]-01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809" y="166158"/>
            <a:ext cx="902241" cy="76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870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2-kolumnowy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 userDrawn="1"/>
        </p:nvSpPr>
        <p:spPr>
          <a:xfrm rot="5400000">
            <a:off x="4363064" y="2077066"/>
            <a:ext cx="417871" cy="9144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 userDrawn="1"/>
        </p:nvSpPr>
        <p:spPr>
          <a:xfrm>
            <a:off x="0" y="0"/>
            <a:ext cx="876710" cy="685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 userDrawn="1"/>
        </p:nvSpPr>
        <p:spPr>
          <a:xfrm>
            <a:off x="3099893" y="0"/>
            <a:ext cx="360516" cy="685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/>
          <p:cNvSpPr/>
          <p:nvPr userDrawn="1"/>
        </p:nvSpPr>
        <p:spPr>
          <a:xfrm>
            <a:off x="5683592" y="0"/>
            <a:ext cx="360516" cy="685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rostokąt 12"/>
          <p:cNvSpPr/>
          <p:nvPr userDrawn="1"/>
        </p:nvSpPr>
        <p:spPr>
          <a:xfrm>
            <a:off x="8267290" y="0"/>
            <a:ext cx="876710" cy="685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rostokąt 13"/>
          <p:cNvSpPr/>
          <p:nvPr userDrawn="1"/>
        </p:nvSpPr>
        <p:spPr>
          <a:xfrm rot="5400000">
            <a:off x="4166417" y="-4166418"/>
            <a:ext cx="811165" cy="9144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Prostokąt 14"/>
          <p:cNvSpPr/>
          <p:nvPr userDrawn="1"/>
        </p:nvSpPr>
        <p:spPr>
          <a:xfrm>
            <a:off x="4391742" y="0"/>
            <a:ext cx="360516" cy="685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Tytuł 1"/>
          <p:cNvSpPr>
            <a:spLocks noGrp="1"/>
          </p:cNvSpPr>
          <p:nvPr>
            <p:ph type="title"/>
          </p:nvPr>
        </p:nvSpPr>
        <p:spPr>
          <a:xfrm>
            <a:off x="876709" y="904631"/>
            <a:ext cx="7390581" cy="338554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edyt. styl wz. tyt.</a:t>
            </a:r>
          </a:p>
        </p:txBody>
      </p:sp>
      <p:sp>
        <p:nvSpPr>
          <p:cNvPr id="19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76710" y="1494916"/>
            <a:ext cx="2223183" cy="462369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2" name="Symbol zastępczy zawartości 2"/>
          <p:cNvSpPr>
            <a:spLocks noGrp="1"/>
          </p:cNvSpPr>
          <p:nvPr>
            <p:ph idx="1"/>
          </p:nvPr>
        </p:nvSpPr>
        <p:spPr>
          <a:xfrm>
            <a:off x="3460408" y="1494915"/>
            <a:ext cx="4806881" cy="462369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457200" indent="-457200">
              <a:spcBef>
                <a:spcPts val="0"/>
              </a:spcBef>
              <a:buFont typeface="Arial"/>
              <a:buChar char="•"/>
              <a:defRPr>
                <a:solidFill>
                  <a:schemeClr val="tx1"/>
                </a:solidFill>
              </a:defRPr>
            </a:lvl1pPr>
            <a:lvl2pPr marL="742950" indent="-284400">
              <a:buFont typeface="Arial"/>
              <a:buChar char="•"/>
              <a:defRPr>
                <a:solidFill>
                  <a:schemeClr val="tx1"/>
                </a:solidFill>
              </a:defRPr>
            </a:lvl2pPr>
            <a:lvl3pPr marL="1143000" indent="-228600">
              <a:buFont typeface="Lucida Grande"/>
              <a:buChar char="-"/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8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876710" y="6342420"/>
            <a:ext cx="6836424" cy="123111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algn="l">
              <a:defRPr sz="800">
                <a:solidFill>
                  <a:srgbClr val="0092D2"/>
                </a:solidFill>
              </a:defRPr>
            </a:lvl1pPr>
          </a:lstStyle>
          <a:p>
            <a:r>
              <a:rPr lang="fr-FR" dirty="0" err="1"/>
              <a:t>ida</a:t>
            </a:r>
            <a:r>
              <a:rPr lang="fr-FR" dirty="0"/>
              <a:t> management</a:t>
            </a:r>
            <a:endParaRPr lang="pl-PL" dirty="0"/>
          </a:p>
        </p:txBody>
      </p:sp>
      <p:sp>
        <p:nvSpPr>
          <p:cNvPr id="21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7714861" y="6342420"/>
            <a:ext cx="577419" cy="123111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sz="800" b="1" i="0">
                <a:solidFill>
                  <a:srgbClr val="0092D2"/>
                </a:solidFill>
              </a:defRPr>
            </a:lvl1pPr>
          </a:lstStyle>
          <a:p>
            <a:fld id="{37DF1867-CBF8-3846-AD4E-325402D1F708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13640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lko tytuł stro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 userDrawn="1"/>
        </p:nvSpPr>
        <p:spPr>
          <a:xfrm rot="5400000">
            <a:off x="4363064" y="2077066"/>
            <a:ext cx="417871" cy="9144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 userDrawn="1"/>
        </p:nvSpPr>
        <p:spPr>
          <a:xfrm>
            <a:off x="0" y="0"/>
            <a:ext cx="876710" cy="685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 userDrawn="1"/>
        </p:nvSpPr>
        <p:spPr>
          <a:xfrm>
            <a:off x="3099893" y="0"/>
            <a:ext cx="360516" cy="685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/>
          <p:cNvSpPr/>
          <p:nvPr userDrawn="1"/>
        </p:nvSpPr>
        <p:spPr>
          <a:xfrm>
            <a:off x="5683592" y="0"/>
            <a:ext cx="360516" cy="685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rostokąt 12"/>
          <p:cNvSpPr/>
          <p:nvPr userDrawn="1"/>
        </p:nvSpPr>
        <p:spPr>
          <a:xfrm>
            <a:off x="8267290" y="0"/>
            <a:ext cx="876710" cy="685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rostokąt 13"/>
          <p:cNvSpPr/>
          <p:nvPr userDrawn="1"/>
        </p:nvSpPr>
        <p:spPr>
          <a:xfrm rot="5400000">
            <a:off x="4166417" y="-4166418"/>
            <a:ext cx="811165" cy="9144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Prostokąt 14"/>
          <p:cNvSpPr/>
          <p:nvPr userDrawn="1"/>
        </p:nvSpPr>
        <p:spPr>
          <a:xfrm>
            <a:off x="4391742" y="0"/>
            <a:ext cx="360516" cy="685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Tytuł 1"/>
          <p:cNvSpPr>
            <a:spLocks noGrp="1"/>
          </p:cNvSpPr>
          <p:nvPr>
            <p:ph type="title"/>
          </p:nvPr>
        </p:nvSpPr>
        <p:spPr>
          <a:xfrm>
            <a:off x="876709" y="904631"/>
            <a:ext cx="7390581" cy="338554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edyt. styl wz. tyt.</a:t>
            </a:r>
          </a:p>
        </p:txBody>
      </p:sp>
      <p:sp>
        <p:nvSpPr>
          <p:cNvPr id="17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876710" y="6342420"/>
            <a:ext cx="6836424" cy="123111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algn="l">
              <a:defRPr sz="800">
                <a:solidFill>
                  <a:srgbClr val="0092D2"/>
                </a:solidFill>
              </a:defRPr>
            </a:lvl1pPr>
          </a:lstStyle>
          <a:p>
            <a:r>
              <a:rPr lang="fr-FR" dirty="0" err="1"/>
              <a:t>ida</a:t>
            </a:r>
            <a:r>
              <a:rPr lang="fr-FR" dirty="0"/>
              <a:t> management</a:t>
            </a:r>
            <a:endParaRPr lang="pl-PL" dirty="0"/>
          </a:p>
        </p:txBody>
      </p:sp>
      <p:sp>
        <p:nvSpPr>
          <p:cNvPr id="19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7714861" y="6342420"/>
            <a:ext cx="577419" cy="123111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sz="800" b="1" i="0">
                <a:solidFill>
                  <a:srgbClr val="0092D2"/>
                </a:solidFill>
              </a:defRPr>
            </a:lvl1pPr>
          </a:lstStyle>
          <a:p>
            <a:fld id="{37DF1867-CBF8-3846-AD4E-325402D1F708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685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6876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80" r:id="rId4"/>
    <p:sldLayoutId id="2147483672" r:id="rId5"/>
    <p:sldLayoutId id="2147483681" r:id="rId6"/>
    <p:sldLayoutId id="2147483673" r:id="rId7"/>
    <p:sldLayoutId id="2147483674" r:id="rId8"/>
    <p:sldLayoutId id="2147483675" r:id="rId9"/>
    <p:sldLayoutId id="2147483682" r:id="rId10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hyperlink" Target="mailto:biuro@galwanizer.p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01699" y="1280448"/>
            <a:ext cx="7390581" cy="338554"/>
          </a:xfrm>
        </p:spPr>
        <p:txBody>
          <a:bodyPr/>
          <a:lstStyle/>
          <a:p>
            <a:r>
              <a:rPr lang="pl-PL" dirty="0"/>
              <a:t>GALWANIZER Sp. z o.o.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2"/>
          </p:nvPr>
        </p:nvSpPr>
        <p:spPr>
          <a:xfrm>
            <a:off x="901699" y="1877411"/>
            <a:ext cx="7663803" cy="4388336"/>
          </a:xfrm>
        </p:spPr>
        <p:txBody>
          <a:bodyPr/>
          <a:lstStyle/>
          <a:p>
            <a:pPr algn="just"/>
            <a:r>
              <a:rPr lang="pl-PL" sz="1800" dirty="0"/>
              <a:t>Spółka prowadzi działalność w zakresie różnorodnych pokryć galwanicznych, neutralizacji ścieków przemysłowych oraz wykonania analiz laboratoryjnych.</a:t>
            </a:r>
          </a:p>
          <a:p>
            <a:pPr algn="just"/>
            <a:r>
              <a:rPr lang="pl-PL" sz="1800" dirty="0"/>
              <a:t>Spółka działa w zmodernizowanym budynku z nowoczesną infrastrukturą, kierując swoją produkcję do przemysłu:</a:t>
            </a:r>
          </a:p>
          <a:p>
            <a:pPr marL="285750" lvl="0" indent="-285750">
              <a:buFontTx/>
              <a:buChar char="-"/>
            </a:pPr>
            <a:r>
              <a:rPr lang="pl-PL" sz="1800" dirty="0"/>
              <a:t>motoryzacyjnego,</a:t>
            </a:r>
          </a:p>
          <a:p>
            <a:pPr marL="285750" indent="-285750">
              <a:buFontTx/>
              <a:buChar char="-"/>
            </a:pPr>
            <a:r>
              <a:rPr lang="pl-PL" sz="1800" dirty="0"/>
              <a:t>budowlanego,</a:t>
            </a:r>
          </a:p>
          <a:p>
            <a:pPr marL="285750" indent="-285750">
              <a:buFontTx/>
              <a:buChar char="-"/>
            </a:pPr>
            <a:r>
              <a:rPr lang="pl-PL" sz="1800" dirty="0"/>
              <a:t>elektronicznego i elektroenergetycznego,</a:t>
            </a:r>
          </a:p>
          <a:p>
            <a:pPr marL="285750" lvl="0" indent="-285750">
              <a:buFontTx/>
              <a:buChar char="-"/>
            </a:pPr>
            <a:r>
              <a:rPr lang="pl-PL" sz="1800" dirty="0"/>
              <a:t>AGD,</a:t>
            </a:r>
          </a:p>
          <a:p>
            <a:pPr marL="285750" lvl="0" indent="-285750">
              <a:buFontTx/>
              <a:buChar char="-"/>
            </a:pPr>
            <a:r>
              <a:rPr lang="pl-PL" sz="1800" dirty="0"/>
              <a:t>sanitarnego.</a:t>
            </a:r>
          </a:p>
          <a:p>
            <a:pPr algn="just"/>
            <a:endParaRPr lang="pl-PL" sz="1800" dirty="0"/>
          </a:p>
          <a:p>
            <a:pPr algn="just"/>
            <a:endParaRPr lang="pl-PL" sz="1800" dirty="0"/>
          </a:p>
          <a:p>
            <a:pPr algn="just"/>
            <a:endParaRPr lang="pl-PL" sz="1800" dirty="0"/>
          </a:p>
          <a:p>
            <a:pPr algn="just"/>
            <a:endParaRPr lang="pl-PL" sz="1800" dirty="0"/>
          </a:p>
          <a:p>
            <a:pPr algn="just"/>
            <a:endParaRPr lang="pl-PL" sz="1800" dirty="0"/>
          </a:p>
          <a:p>
            <a:pPr algn="just"/>
            <a:endParaRPr lang="pl-PL" sz="1800" dirty="0"/>
          </a:p>
          <a:p>
            <a:pPr algn="just"/>
            <a:endParaRPr lang="pl-PL" sz="800" dirty="0"/>
          </a:p>
          <a:p>
            <a:pPr algn="ctr"/>
            <a:endParaRPr lang="pl-PL" b="1" dirty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endParaRPr lang="pl-PL" b="1" dirty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endParaRPr lang="pl-PL" b="1" dirty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endParaRPr lang="pl-PL" b="1" dirty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endParaRPr lang="pl-PL" b="1" dirty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endParaRPr lang="pl-PL" b="1" dirty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endParaRPr lang="pl-PL" b="1" dirty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r>
              <a:rPr lang="pl-PL" b="1" dirty="0">
                <a:solidFill>
                  <a:schemeClr val="accent4">
                    <a:lumMod val="50000"/>
                  </a:schemeClr>
                </a:solidFill>
              </a:rPr>
              <a:t>           </a:t>
            </a:r>
            <a:endParaRPr lang="pl-PL" b="1" dirty="0"/>
          </a:p>
          <a:p>
            <a:pPr algn="ctr"/>
            <a:endParaRPr lang="pl-PL" b="1" dirty="0"/>
          </a:p>
          <a:p>
            <a:pPr algn="ctr"/>
            <a:endParaRPr lang="pl-PL" b="1" dirty="0"/>
          </a:p>
          <a:p>
            <a:pPr algn="ctr"/>
            <a:endParaRPr lang="pl-PL" b="1" dirty="0"/>
          </a:p>
          <a:p>
            <a:pPr algn="ctr"/>
            <a:endParaRPr lang="pl-PL" b="1" dirty="0"/>
          </a:p>
          <a:p>
            <a:r>
              <a:rPr lang="pl-PL" sz="900" b="1" dirty="0"/>
              <a:t>                                          Galwanizer Sp. z o.o.                                                                                                                </a:t>
            </a:r>
            <a:r>
              <a:rPr lang="pl-PL" sz="900" dirty="0"/>
              <a:t>tel. (+ 48 74) 832 48 30</a:t>
            </a:r>
            <a:r>
              <a:rPr lang="pl-PL" sz="900" b="1" dirty="0"/>
              <a:t>                                                                                             		             ul. Świdnicka 38,                                                                                                                </a:t>
            </a:r>
            <a:r>
              <a:rPr lang="pl-PL" sz="900" dirty="0"/>
              <a:t>e-mail: </a:t>
            </a:r>
            <a:r>
              <a:rPr lang="pl-PL" sz="900" dirty="0">
                <a:solidFill>
                  <a:schemeClr val="tx1">
                    <a:lumMod val="50000"/>
                  </a:schemeClr>
                </a:solidFill>
              </a:rPr>
              <a:t>biuro@galwanizer.pl</a:t>
            </a:r>
          </a:p>
          <a:p>
            <a:r>
              <a:rPr lang="pl-PL" sz="900" b="1" dirty="0"/>
              <a:t>                                          58-200 Dzierżoniów</a:t>
            </a:r>
            <a:br>
              <a:rPr lang="pl-PL" sz="800" dirty="0"/>
            </a:br>
            <a:endParaRPr lang="pl-PL" b="1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pl-PL" dirty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ida management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F1867-CBF8-3846-AD4E-325402D1F708}" type="slidenum">
              <a:rPr lang="pl-PL" smtClean="0"/>
              <a:pPr/>
              <a:t>1</a:t>
            </a:fld>
            <a:endParaRPr lang="pl-PL" dirty="0"/>
          </a:p>
        </p:txBody>
      </p:sp>
      <p:pic>
        <p:nvPicPr>
          <p:cNvPr id="7" name="Obraz 6" descr="Galwanizer logo.png"/>
          <p:cNvPicPr>
            <a:picLocks noChangeAspect="1"/>
          </p:cNvPicPr>
          <p:nvPr/>
        </p:nvPicPr>
        <p:blipFill rotWithShape="1">
          <a:blip r:embed="rId2" cstate="print"/>
          <a:srcRect t="31880" b="36655"/>
          <a:stretch/>
        </p:blipFill>
        <p:spPr>
          <a:xfrm>
            <a:off x="7053680" y="295422"/>
            <a:ext cx="1475385" cy="464233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 rotWithShape="1">
          <a:blip r:embed="rId3">
            <a:biLevel thresh="75000"/>
          </a:blip>
          <a:srcRect l="28387" t="12736" r="32296" b="25445"/>
          <a:stretch/>
        </p:blipFill>
        <p:spPr>
          <a:xfrm>
            <a:off x="6918290" y="5724011"/>
            <a:ext cx="223999" cy="360000"/>
          </a:xfrm>
          <a:prstGeom prst="rect">
            <a:avLst/>
          </a:prstGeom>
        </p:spPr>
      </p:pic>
      <p:sp>
        <p:nvSpPr>
          <p:cNvPr id="9" name="Prostokąt 8"/>
          <p:cNvSpPr/>
          <p:nvPr/>
        </p:nvSpPr>
        <p:spPr>
          <a:xfrm>
            <a:off x="1339783" y="5673179"/>
            <a:ext cx="26673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800" b="1" dirty="0"/>
              <a:t>GALWANIZER Sp. z o.o.</a:t>
            </a:r>
            <a:br>
              <a:rPr lang="pl-PL" sz="800" dirty="0"/>
            </a:br>
            <a:r>
              <a:rPr lang="pl-PL" sz="800" dirty="0"/>
              <a:t>ul. Świdnicka 38</a:t>
            </a:r>
            <a:br>
              <a:rPr lang="pl-PL" sz="800" dirty="0"/>
            </a:br>
            <a:r>
              <a:rPr lang="pl-PL" sz="800" dirty="0"/>
              <a:t>58-200 Dzierżoniów</a:t>
            </a:r>
            <a:endParaRPr lang="pl-PL" sz="800" dirty="0">
              <a:solidFill>
                <a:srgbClr val="FF0000"/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4594436" y="5734734"/>
            <a:ext cx="165488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800" dirty="0">
                <a:solidFill>
                  <a:schemeClr val="tx1">
                    <a:lumMod val="50000"/>
                  </a:schemeClr>
                </a:solidFill>
              </a:rPr>
              <a:t>tel.: + 48 74 832 48 30</a:t>
            </a:r>
            <a:br>
              <a:rPr lang="pl-PL" sz="800" dirty="0">
                <a:solidFill>
                  <a:schemeClr val="tx1">
                    <a:lumMod val="50000"/>
                  </a:schemeClr>
                </a:solidFill>
              </a:rPr>
            </a:br>
            <a:r>
              <a:rPr lang="pl-PL" sz="800" dirty="0">
                <a:solidFill>
                  <a:schemeClr val="tx1">
                    <a:lumMod val="50000"/>
                  </a:schemeClr>
                </a:solidFill>
              </a:rPr>
              <a:t>e-mail: </a:t>
            </a:r>
            <a:r>
              <a:rPr lang="pl-PL" sz="800" dirty="0">
                <a:solidFill>
                  <a:schemeClr val="tx1">
                    <a:lumMod val="50000"/>
                  </a:schemeClr>
                </a:solidFill>
                <a:hlinkClick r:id="rId4"/>
              </a:rPr>
              <a:t>biuro@galwanizer.pl</a:t>
            </a:r>
            <a:endParaRPr lang="pl-PL" sz="800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 rotWithShape="1">
          <a:blip r:embed="rId5" cstate="email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3" t="9043" r="74870" b="9748"/>
          <a:stretch/>
        </p:blipFill>
        <p:spPr>
          <a:xfrm>
            <a:off x="876710" y="5598344"/>
            <a:ext cx="440603" cy="468000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 rotWithShape="1">
          <a:blip r:embed="rId6" cstate="email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85" t="12993" r="50896" b="7686"/>
          <a:stretch/>
        </p:blipFill>
        <p:spPr>
          <a:xfrm>
            <a:off x="4228494" y="5683438"/>
            <a:ext cx="447584" cy="468000"/>
          </a:xfrm>
          <a:prstGeom prst="rect">
            <a:avLst/>
          </a:prstGeom>
        </p:spPr>
      </p:pic>
      <p:sp>
        <p:nvSpPr>
          <p:cNvPr id="13" name="Prostokąt 12"/>
          <p:cNvSpPr/>
          <p:nvPr/>
        </p:nvSpPr>
        <p:spPr>
          <a:xfrm>
            <a:off x="7142289" y="5734734"/>
            <a:ext cx="11525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800" dirty="0">
                <a:solidFill>
                  <a:schemeClr val="tx1">
                    <a:lumMod val="50000"/>
                  </a:schemeClr>
                </a:solidFill>
              </a:rPr>
              <a:t>Kapitał zakładowy </a:t>
            </a:r>
          </a:p>
          <a:p>
            <a:r>
              <a:rPr lang="pl-PL" sz="800" dirty="0">
                <a:solidFill>
                  <a:schemeClr val="tx1">
                    <a:lumMod val="50000"/>
                  </a:schemeClr>
                </a:solidFill>
              </a:rPr>
              <a:t>7 504 000 PLN</a:t>
            </a:r>
          </a:p>
        </p:txBody>
      </p:sp>
    </p:spTree>
    <p:extLst>
      <p:ext uri="{BB962C8B-B14F-4D97-AF65-F5344CB8AC3E}">
        <p14:creationId xmlns:p14="http://schemas.microsoft.com/office/powerpoint/2010/main" val="196208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Historia firmy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2"/>
          </p:nvPr>
        </p:nvSpPr>
        <p:spPr>
          <a:xfrm>
            <a:off x="876710" y="1581740"/>
            <a:ext cx="7390580" cy="4550938"/>
          </a:xfrm>
        </p:spPr>
        <p:txBody>
          <a:bodyPr/>
          <a:lstStyle/>
          <a:p>
            <a:pPr lvl="0" algn="ctr"/>
            <a:endParaRPr lang="pl-PL" dirty="0"/>
          </a:p>
          <a:p>
            <a:pPr algn="just">
              <a:spcBef>
                <a:spcPts val="1200"/>
              </a:spcBef>
            </a:pPr>
            <a:r>
              <a:rPr lang="pl-PL" sz="1800" dirty="0"/>
              <a:t>1996 – Powstanie Spółki Galwanizer na bazie Zakładu Obróbki Galwanicznej, wydzielonego ze struktur DIORA S.A. </a:t>
            </a:r>
          </a:p>
          <a:p>
            <a:pPr>
              <a:spcBef>
                <a:spcPts val="1200"/>
              </a:spcBef>
            </a:pPr>
            <a:r>
              <a:rPr lang="pl-PL" sz="1800" dirty="0"/>
              <a:t>2000 – Budowa linii do cynkowania</a:t>
            </a:r>
          </a:p>
          <a:p>
            <a:pPr>
              <a:spcBef>
                <a:spcPts val="1200"/>
              </a:spcBef>
            </a:pPr>
            <a:r>
              <a:rPr lang="pl-PL" sz="1800" dirty="0"/>
              <a:t>2006 – Budowa linii do powłok szlachetnych</a:t>
            </a:r>
          </a:p>
          <a:p>
            <a:pPr>
              <a:spcBef>
                <a:spcPts val="1200"/>
              </a:spcBef>
            </a:pPr>
            <a:r>
              <a:rPr lang="pl-PL" sz="1800" dirty="0"/>
              <a:t>2007 – Budowa linii ABS</a:t>
            </a:r>
          </a:p>
          <a:p>
            <a:endParaRPr lang="pl-PL" sz="1800" dirty="0"/>
          </a:p>
          <a:p>
            <a:endParaRPr lang="pl-PL" sz="1800" dirty="0"/>
          </a:p>
          <a:p>
            <a:pPr algn="just"/>
            <a:endParaRPr lang="pl-PL" sz="1800" dirty="0"/>
          </a:p>
          <a:p>
            <a:endParaRPr lang="pl-PL" sz="1800" dirty="0"/>
          </a:p>
          <a:p>
            <a:endParaRPr lang="pl-PL" sz="1800" dirty="0"/>
          </a:p>
          <a:p>
            <a:endParaRPr lang="pl-PL" sz="1800" dirty="0"/>
          </a:p>
          <a:p>
            <a:endParaRPr lang="pl-PL" sz="1800" dirty="0"/>
          </a:p>
          <a:p>
            <a:endParaRPr lang="pl-PL" sz="1800" dirty="0"/>
          </a:p>
          <a:p>
            <a:endParaRPr lang="pl-PL" sz="1800" dirty="0"/>
          </a:p>
          <a:p>
            <a:endParaRPr lang="pl-PL" sz="1800" dirty="0"/>
          </a:p>
          <a:p>
            <a:endParaRPr lang="pl-PL" sz="1800" dirty="0"/>
          </a:p>
          <a:p>
            <a:endParaRPr lang="pl-PL" sz="1800" dirty="0"/>
          </a:p>
          <a:p>
            <a:endParaRPr lang="pl-PL" sz="1800" dirty="0"/>
          </a:p>
          <a:p>
            <a:endParaRPr lang="pl-PL" sz="1800" dirty="0"/>
          </a:p>
          <a:p>
            <a:endParaRPr lang="pl-PL" sz="1800" dirty="0"/>
          </a:p>
          <a:p>
            <a:endParaRPr lang="pl-PL" sz="1800" dirty="0"/>
          </a:p>
          <a:p>
            <a:pPr lvl="0" algn="ctr"/>
            <a:endParaRPr lang="pl-PL" dirty="0"/>
          </a:p>
          <a:p>
            <a:pPr lvl="0" algn="ctr"/>
            <a:endParaRPr lang="pl-PL" dirty="0"/>
          </a:p>
          <a:p>
            <a:pPr algn="ctr"/>
            <a:br>
              <a:rPr lang="pl-PL" dirty="0">
                <a:solidFill>
                  <a:schemeClr val="accent5">
                    <a:lumMod val="10000"/>
                  </a:schemeClr>
                </a:solidFill>
              </a:rPr>
            </a:br>
            <a:endParaRPr lang="pl-PL" dirty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ida management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F1867-CBF8-3846-AD4E-325402D1F708}" type="slidenum">
              <a:rPr lang="pl-PL" smtClean="0"/>
              <a:pPr/>
              <a:t>2</a:t>
            </a:fld>
            <a:endParaRPr lang="pl-PL" dirty="0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4922" y="3574488"/>
            <a:ext cx="3872204" cy="2351311"/>
          </a:xfrm>
          <a:prstGeom prst="rect">
            <a:avLst/>
          </a:prstGeom>
        </p:spPr>
      </p:pic>
      <p:pic>
        <p:nvPicPr>
          <p:cNvPr id="9" name="Obraz 8" descr="Galwanizer logo.png"/>
          <p:cNvPicPr>
            <a:picLocks noChangeAspect="1"/>
          </p:cNvPicPr>
          <p:nvPr/>
        </p:nvPicPr>
        <p:blipFill rotWithShape="1">
          <a:blip r:embed="rId4" cstate="print"/>
          <a:srcRect t="31880" b="36655"/>
          <a:stretch/>
        </p:blipFill>
        <p:spPr>
          <a:xfrm>
            <a:off x="7053680" y="295422"/>
            <a:ext cx="1475385" cy="464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256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Usługi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2"/>
          </p:nvPr>
        </p:nvSpPr>
        <p:spPr>
          <a:xfrm>
            <a:off x="876710" y="1803400"/>
            <a:ext cx="7390580" cy="4315209"/>
          </a:xfrm>
        </p:spPr>
        <p:txBody>
          <a:bodyPr/>
          <a:lstStyle/>
          <a:p>
            <a:pPr algn="just"/>
            <a:r>
              <a:rPr lang="pl-PL" sz="1600" dirty="0"/>
              <a:t>Spółka wykonuje usługi galwaniczne zgodne z najlepszymi dostępnymi </a:t>
            </a:r>
            <a:r>
              <a:rPr lang="pl-PL" sz="1800" dirty="0"/>
              <a:t>technikami (BAT) w zakresie:</a:t>
            </a:r>
          </a:p>
          <a:p>
            <a:pPr marL="285750" lvl="0" indent="-285750" algn="just">
              <a:buFontTx/>
              <a:buChar char="-"/>
            </a:pPr>
            <a:r>
              <a:rPr lang="pl-PL" sz="1800" dirty="0"/>
              <a:t>chromowania tworzyw sztucznych typu ABS,</a:t>
            </a:r>
          </a:p>
          <a:p>
            <a:pPr marL="285750" lvl="0" indent="-285750" algn="just">
              <a:buFontTx/>
              <a:buChar char="-"/>
            </a:pPr>
            <a:r>
              <a:rPr lang="pl-PL" sz="1800" dirty="0"/>
              <a:t>cynkowania, w tym cynkowania stopowego (Zn-Ni),</a:t>
            </a:r>
          </a:p>
          <a:p>
            <a:pPr marL="285750" indent="-285750" algn="just">
              <a:buFontTx/>
              <a:buChar char="-"/>
            </a:pPr>
            <a:r>
              <a:rPr lang="pl-PL" sz="1800" dirty="0"/>
              <a:t>powłok szlachetnych (srebrzenia, niklowania, miedziowania, cynowania).</a:t>
            </a:r>
          </a:p>
          <a:p>
            <a:pPr algn="just"/>
            <a:r>
              <a:rPr lang="pl-PL" sz="1800" dirty="0"/>
              <a:t>Oferta obejmuje również usługi peryferyjne takie jak bębnowanie, gratowanie, trowalizacja.</a:t>
            </a:r>
          </a:p>
          <a:p>
            <a:pPr algn="just"/>
            <a:r>
              <a:rPr lang="pl-PL" sz="1800" dirty="0"/>
              <a:t>Współpraca z ponad 110 firmami, z czego 15 z nich spełnia kryteria docelowego klienta.</a:t>
            </a:r>
          </a:p>
          <a:p>
            <a:pPr algn="just"/>
            <a:endParaRPr lang="pl-PL" sz="1800" dirty="0"/>
          </a:p>
          <a:p>
            <a:pPr algn="just"/>
            <a:r>
              <a:rPr lang="pl-PL" sz="1800" dirty="0">
                <a:solidFill>
                  <a:schemeClr val="tx1">
                    <a:lumMod val="50000"/>
                  </a:schemeClr>
                </a:solidFill>
              </a:rPr>
              <a:t>Spółka zatrudnia 78 osób. </a:t>
            </a:r>
          </a:p>
          <a:p>
            <a:pPr algn="just"/>
            <a:r>
              <a:rPr lang="pl-PL" sz="1800" dirty="0">
                <a:solidFill>
                  <a:schemeClr val="tx1">
                    <a:lumMod val="50000"/>
                  </a:schemeClr>
                </a:solidFill>
              </a:rPr>
              <a:t>Kapitał podstawowy 7,5 mln zł. </a:t>
            </a:r>
          </a:p>
          <a:p>
            <a:pPr algn="just"/>
            <a:r>
              <a:rPr lang="pl-PL" sz="1800" dirty="0">
                <a:solidFill>
                  <a:schemeClr val="tx1">
                    <a:lumMod val="50000"/>
                  </a:schemeClr>
                </a:solidFill>
              </a:rPr>
              <a:t>Prezes Zarządu Pani Iwona Bilińska.</a:t>
            </a:r>
          </a:p>
          <a:p>
            <a:pPr algn="just"/>
            <a:endParaRPr lang="pl-PL" sz="1800" dirty="0"/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ida management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F1867-CBF8-3846-AD4E-325402D1F708}" type="slidenum">
              <a:rPr lang="pl-PL" smtClean="0"/>
              <a:pPr/>
              <a:t>3</a:t>
            </a:fld>
            <a:endParaRPr lang="pl-PL" dirty="0"/>
          </a:p>
        </p:txBody>
      </p:sp>
      <p:pic>
        <p:nvPicPr>
          <p:cNvPr id="7" name="Obraz 6" descr="Galwanizer logo.png"/>
          <p:cNvPicPr>
            <a:picLocks noChangeAspect="1"/>
          </p:cNvPicPr>
          <p:nvPr/>
        </p:nvPicPr>
        <p:blipFill rotWithShape="1">
          <a:blip r:embed="rId2" cstate="print"/>
          <a:srcRect t="31880" b="36655"/>
          <a:stretch/>
        </p:blipFill>
        <p:spPr>
          <a:xfrm>
            <a:off x="7053680" y="295422"/>
            <a:ext cx="1475385" cy="464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063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Wyniki finansowe</a:t>
            </a: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709" y="2423857"/>
            <a:ext cx="9436103" cy="2055864"/>
          </a:xfrm>
          <a:prstGeom prst="rect">
            <a:avLst/>
          </a:prstGeom>
        </p:spPr>
      </p:pic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ida management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F1867-CBF8-3846-AD4E-325402D1F708}" type="slidenum">
              <a:rPr lang="pl-PL" smtClean="0"/>
              <a:pPr/>
              <a:t>4</a:t>
            </a:fld>
            <a:endParaRPr lang="pl-PL" dirty="0"/>
          </a:p>
        </p:txBody>
      </p:sp>
      <p:pic>
        <p:nvPicPr>
          <p:cNvPr id="7" name="Obraz 6" descr="Galwanizer logo.png"/>
          <p:cNvPicPr>
            <a:picLocks noChangeAspect="1"/>
          </p:cNvPicPr>
          <p:nvPr/>
        </p:nvPicPr>
        <p:blipFill rotWithShape="1">
          <a:blip r:embed="rId3" cstate="print"/>
          <a:srcRect t="31880" b="36655"/>
          <a:stretch/>
        </p:blipFill>
        <p:spPr>
          <a:xfrm>
            <a:off x="7053680" y="295422"/>
            <a:ext cx="1475385" cy="464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130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Potencjał współpracy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2"/>
          </p:nvPr>
        </p:nvSpPr>
        <p:spPr>
          <a:xfrm>
            <a:off x="876710" y="1803400"/>
            <a:ext cx="4712327" cy="4315209"/>
          </a:xfrm>
        </p:spPr>
        <p:txBody>
          <a:bodyPr/>
          <a:lstStyle/>
          <a:p>
            <a:pPr marL="342900" indent="-342900" algn="just">
              <a:lnSpc>
                <a:spcPct val="150000"/>
              </a:lnSpc>
              <a:buAutoNum type="arabicParenR"/>
            </a:pPr>
            <a:r>
              <a:rPr lang="pl-PL" dirty="0"/>
              <a:t>Spółka posiada wszystkie wymagane prawem zezwolenia i decyzje dotyczące:</a:t>
            </a:r>
          </a:p>
          <a:p>
            <a:pPr marL="742950" lvl="1" indent="-285750" algn="just">
              <a:lnSpc>
                <a:spcPct val="150000"/>
              </a:lnSpc>
              <a:buFontTx/>
              <a:buChar char="-"/>
            </a:pPr>
            <a:r>
              <a:rPr lang="pl-PL" sz="1400" dirty="0"/>
              <a:t>Sytemu Zarządzania BHP PN 18001;2004,</a:t>
            </a:r>
          </a:p>
          <a:p>
            <a:pPr marL="742950" lvl="1" indent="-285750" algn="just">
              <a:lnSpc>
                <a:spcPct val="150000"/>
              </a:lnSpc>
              <a:buFontTx/>
              <a:buChar char="-"/>
            </a:pPr>
            <a:r>
              <a:rPr lang="pl-PL" sz="1400" dirty="0"/>
              <a:t>Pozwolenia Zintegrowanego wg IPPC.</a:t>
            </a:r>
          </a:p>
          <a:p>
            <a:pPr marL="342900" indent="-342900" algn="just">
              <a:lnSpc>
                <a:spcPct val="150000"/>
              </a:lnSpc>
              <a:buAutoNum type="arabicParenR"/>
            </a:pPr>
            <a:r>
              <a:rPr lang="pl-PL" dirty="0"/>
              <a:t>Wdrożone zarządzanie jakością jest potwierdzone:</a:t>
            </a:r>
          </a:p>
          <a:p>
            <a:pPr marL="742950" lvl="1" indent="-285750" algn="just">
              <a:lnSpc>
                <a:spcPct val="150000"/>
              </a:lnSpc>
              <a:buFontTx/>
              <a:buChar char="-"/>
            </a:pPr>
            <a:r>
              <a:rPr lang="pl-PL" sz="1400" dirty="0"/>
              <a:t>Certyfikowanym Systemem Zarządzania Jakością ISO 9001,</a:t>
            </a:r>
          </a:p>
          <a:p>
            <a:pPr marL="742950" lvl="1" indent="-285750" algn="just">
              <a:lnSpc>
                <a:spcPct val="150000"/>
              </a:lnSpc>
              <a:buFontTx/>
              <a:buChar char="-"/>
            </a:pPr>
            <a:r>
              <a:rPr lang="pl-PL" sz="1400" dirty="0"/>
              <a:t>Zintegrowanym Systemem Zarządzania: Jakością ISO 9001:2008, Środowiskiem ISO 14001:2004 </a:t>
            </a:r>
            <a:br>
              <a:rPr lang="pl-PL" sz="1400" dirty="0"/>
            </a:br>
            <a:r>
              <a:rPr lang="pl-PL" sz="1400" dirty="0"/>
              <a:t>i Bezpieczeństwem ISO PN-N 18001:2004</a:t>
            </a:r>
          </a:p>
          <a:p>
            <a:pPr marL="342900" indent="-342900" algn="just">
              <a:lnSpc>
                <a:spcPct val="150000"/>
              </a:lnSpc>
              <a:buAutoNum type="arabicParenR"/>
            </a:pPr>
            <a:r>
              <a:rPr lang="pl-PL" dirty="0"/>
              <a:t>Działalność spółki jest zgodna z systemem TS (FMEA, PPAP, SPC, FLOW CHART, CONTROL PLAN)</a:t>
            </a:r>
          </a:p>
          <a:p>
            <a:pPr marL="342900" indent="-342900">
              <a:buAutoNum type="arabicParenR"/>
            </a:pPr>
            <a:endParaRPr lang="pl-PL" dirty="0"/>
          </a:p>
          <a:p>
            <a:pPr marL="342900" indent="-342900">
              <a:buAutoNum type="arabicParenR"/>
            </a:pPr>
            <a:endParaRPr lang="pl-PL" dirty="0"/>
          </a:p>
          <a:p>
            <a:pPr marL="342900" indent="-342900">
              <a:buAutoNum type="arabicParenR"/>
            </a:pPr>
            <a:endParaRPr lang="pl-PL" dirty="0"/>
          </a:p>
          <a:p>
            <a:endParaRPr lang="pl-PL" dirty="0"/>
          </a:p>
          <a:p>
            <a:pPr marL="285750" indent="-285750">
              <a:buFontTx/>
              <a:buChar char="-"/>
            </a:pPr>
            <a:endParaRPr lang="pl-PL" dirty="0"/>
          </a:p>
          <a:p>
            <a:pPr marL="285750" indent="-285750">
              <a:buFontTx/>
              <a:buChar char="-"/>
            </a:pPr>
            <a:endParaRPr lang="pl-PL" dirty="0"/>
          </a:p>
          <a:p>
            <a:pPr marL="285750" indent="-285750">
              <a:buFontTx/>
              <a:buChar char="-"/>
            </a:pP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ida management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F1867-CBF8-3846-AD4E-325402D1F708}" type="slidenum">
              <a:rPr lang="pl-PL" smtClean="0"/>
              <a:pPr/>
              <a:t>5</a:t>
            </a:fld>
            <a:endParaRPr lang="pl-PL" dirty="0"/>
          </a:p>
        </p:txBody>
      </p:sp>
      <p:pic>
        <p:nvPicPr>
          <p:cNvPr id="6" name="Picture 2" descr="http://www.galwanizer.pl/img/certyfikaty/c2d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1468" y="1803400"/>
            <a:ext cx="3104621" cy="3881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Obraz 7" descr="Galwanizer logo.png"/>
          <p:cNvPicPr>
            <a:picLocks noChangeAspect="1"/>
          </p:cNvPicPr>
          <p:nvPr/>
        </p:nvPicPr>
        <p:blipFill rotWithShape="1">
          <a:blip r:embed="rId3" cstate="print"/>
          <a:srcRect t="31880" b="36655"/>
          <a:stretch/>
        </p:blipFill>
        <p:spPr>
          <a:xfrm>
            <a:off x="7053680" y="295422"/>
            <a:ext cx="1475385" cy="464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377558"/>
      </p:ext>
    </p:extLst>
  </p:cSld>
  <p:clrMapOvr>
    <a:masterClrMapping/>
  </p:clrMapOvr>
</p:sld>
</file>

<file path=ppt/theme/theme1.xml><?xml version="1.0" encoding="utf-8"?>
<a:theme xmlns:a="http://schemas.openxmlformats.org/drawingml/2006/main" name="Projekt niestandardowy">
  <a:themeElements>
    <a:clrScheme name="arp">
      <a:dk1>
        <a:srgbClr val="4B4B4B"/>
      </a:dk1>
      <a:lt1>
        <a:sysClr val="window" lastClr="FFFFFF"/>
      </a:lt1>
      <a:dk2>
        <a:srgbClr val="009DE0"/>
      </a:dk2>
      <a:lt2>
        <a:srgbClr val="FFFFFF"/>
      </a:lt2>
      <a:accent1>
        <a:srgbClr val="4B4B4B"/>
      </a:accent1>
      <a:accent2>
        <a:srgbClr val="009DE0"/>
      </a:accent2>
      <a:accent3>
        <a:srgbClr val="40B6E8"/>
      </a:accent3>
      <a:accent4>
        <a:srgbClr val="7FCEEF"/>
      </a:accent4>
      <a:accent5>
        <a:srgbClr val="BFE6F7"/>
      </a:accent5>
      <a:accent6>
        <a:srgbClr val="F2FAFD"/>
      </a:accent6>
      <a:hlink>
        <a:srgbClr val="009DE0"/>
      </a:hlink>
      <a:folHlink>
        <a:srgbClr val="4B4B4B"/>
      </a:folHlink>
    </a:clrScheme>
    <a:fontScheme name="Office — klasyczny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is_x0020_dokumentu xmlns="c13bef5a-eaf5-47ed-a60c-c25d8dc8c5e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7B30872E23AA94C840CEDC6386DE137" ma:contentTypeVersion="1" ma:contentTypeDescription="Utwórz nowy dokument." ma:contentTypeScope="" ma:versionID="ecfb12e80a087f9892fc7878e177be01">
  <xsd:schema xmlns:xsd="http://www.w3.org/2001/XMLSchema" xmlns:xs="http://www.w3.org/2001/XMLSchema" xmlns:p="http://schemas.microsoft.com/office/2006/metadata/properties" xmlns:ns2="c13bef5a-eaf5-47ed-a60c-c25d8dc8c5e8" targetNamespace="http://schemas.microsoft.com/office/2006/metadata/properties" ma:root="true" ma:fieldsID="154e8fc48a8c4ce5f2a1cdb0b29ea1ca" ns2:_="">
    <xsd:import namespace="c13bef5a-eaf5-47ed-a60c-c25d8dc8c5e8"/>
    <xsd:element name="properties">
      <xsd:complexType>
        <xsd:sequence>
          <xsd:element name="documentManagement">
            <xsd:complexType>
              <xsd:all>
                <xsd:element ref="ns2:Opis_x0020_dokumentu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3bef5a-eaf5-47ed-a60c-c25d8dc8c5e8" elementFormDefault="qualified">
    <xsd:import namespace="http://schemas.microsoft.com/office/2006/documentManagement/types"/>
    <xsd:import namespace="http://schemas.microsoft.com/office/infopath/2007/PartnerControls"/>
    <xsd:element name="Opis_x0020_dokumentu" ma:index="8" nillable="true" ma:displayName="Opis dokumentu" ma:internalName="Opis_x0020_dokumentu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7436EB7-9C0F-4FB6-AA46-94D509C81E29}">
  <ds:schemaRefs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2006/metadata/properties"/>
    <ds:schemaRef ds:uri="c13bef5a-eaf5-47ed-a60c-c25d8dc8c5e8"/>
  </ds:schemaRefs>
</ds:datastoreItem>
</file>

<file path=customXml/itemProps2.xml><?xml version="1.0" encoding="utf-8"?>
<ds:datastoreItem xmlns:ds="http://schemas.openxmlformats.org/officeDocument/2006/customXml" ds:itemID="{756B3E2C-4247-414B-94AE-293A0B92A2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3bef5a-eaf5-47ed-a60c-c25d8dc8c5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C085725-C3D5-4708-A6CE-9C0EF81A2D7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1800</TotalTime>
  <Words>284</Words>
  <Application>Microsoft Office PowerPoint</Application>
  <PresentationFormat>Pokaz na ekranie (4:3)</PresentationFormat>
  <Paragraphs>93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8" baseType="lpstr">
      <vt:lpstr>Arial</vt:lpstr>
      <vt:lpstr>Lucida Grande</vt:lpstr>
      <vt:lpstr>Projekt niestandardowy</vt:lpstr>
      <vt:lpstr>GALWANIZER Sp. z o.o.</vt:lpstr>
      <vt:lpstr>Historia firmy</vt:lpstr>
      <vt:lpstr>Usługi</vt:lpstr>
      <vt:lpstr>Wyniki finansowe</vt:lpstr>
      <vt:lpstr>Potencjał współpracy</vt:lpstr>
    </vt:vector>
  </TitlesOfParts>
  <Company>BNA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Sławomir Barcz</dc:creator>
  <cp:lastModifiedBy>Iwona Czuba</cp:lastModifiedBy>
  <cp:revision>345</cp:revision>
  <cp:lastPrinted>2014-08-26T08:06:05Z</cp:lastPrinted>
  <dcterms:created xsi:type="dcterms:W3CDTF">2014-01-14T15:34:39Z</dcterms:created>
  <dcterms:modified xsi:type="dcterms:W3CDTF">2017-01-13T12:47:41Z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0x01010027B30872E23AA94C840CEDC6386DE137</vt:lpwstr>
  </property>
</Properties>
</file>